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12192000" cy="6858000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2" pos="3863" userDrawn="1">
          <p15:clr>
            <a:srgbClr val="A4A3A4"/>
          </p15:clr>
        </p15:guide>
        <p15:guide id="3" pos="3953" userDrawn="1">
          <p15:clr>
            <a:srgbClr val="A4A3A4"/>
          </p15:clr>
        </p15:guide>
        <p15:guide id="4" pos="3727" userDrawn="1">
          <p15:clr>
            <a:srgbClr val="A4A3A4"/>
          </p15:clr>
        </p15:guide>
        <p15:guide id="5" orient="horz" pos="2818" userDrawn="1">
          <p15:clr>
            <a:srgbClr val="A4A3A4"/>
          </p15:clr>
        </p15:guide>
        <p15:guide id="7" orient="horz" pos="3113" userDrawn="1">
          <p15:clr>
            <a:srgbClr val="A4A3A4"/>
          </p15:clr>
        </p15:guide>
        <p15:guide id="8" pos="5292" userDrawn="1">
          <p15:clr>
            <a:srgbClr val="A4A3A4"/>
          </p15:clr>
        </p15:guide>
        <p15:guide id="9" orient="horz" pos="2296" userDrawn="1">
          <p15:clr>
            <a:srgbClr val="A4A3A4"/>
          </p15:clr>
        </p15:guide>
        <p15:guide id="10" orient="horz" pos="3203" userDrawn="1">
          <p15:clr>
            <a:srgbClr val="A4A3A4"/>
          </p15:clr>
        </p15:guide>
        <p15:guide id="11" orient="horz" pos="346" userDrawn="1">
          <p15:clr>
            <a:srgbClr val="A4A3A4"/>
          </p15:clr>
        </p15:guide>
        <p15:guide id="12" pos="1890" userDrawn="1">
          <p15:clr>
            <a:srgbClr val="A4A3A4"/>
          </p15:clr>
        </p15:guide>
        <p15:guide id="13" pos="4067" userDrawn="1">
          <p15:clr>
            <a:srgbClr val="A4A3A4"/>
          </p15:clr>
        </p15:guide>
        <p15:guide id="14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B4B"/>
    <a:srgbClr val="2D3842"/>
    <a:srgbClr val="DADDE1"/>
    <a:srgbClr val="FF674E"/>
    <a:srgbClr val="F0F2F7"/>
    <a:srgbClr val="CCD0D4"/>
    <a:srgbClr val="1A2025"/>
    <a:srgbClr val="E8EBEF"/>
    <a:srgbClr val="F99E49"/>
    <a:srgbClr val="FF73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73" autoAdjust="0"/>
    <p:restoredTop sz="95730" autoAdjust="0"/>
  </p:normalViewPr>
  <p:slideViewPr>
    <p:cSldViewPr>
      <p:cViewPr varScale="1">
        <p:scale>
          <a:sx n="102" d="100"/>
          <a:sy n="102" d="100"/>
        </p:scale>
        <p:origin x="1344" y="176"/>
      </p:cViewPr>
      <p:guideLst>
        <p:guide pos="3863"/>
        <p:guide pos="3953"/>
        <p:guide pos="3727"/>
        <p:guide orient="horz" pos="2818"/>
        <p:guide orient="horz" pos="3113"/>
        <p:guide pos="5292"/>
        <p:guide orient="horz" pos="2296"/>
        <p:guide orient="horz" pos="3203"/>
        <p:guide orient="horz" pos="346"/>
        <p:guide pos="1890"/>
        <p:guide pos="4067"/>
        <p:guide pos="3817"/>
      </p:guideLst>
    </p:cSldViewPr>
  </p:slideViewPr>
  <p:outlineViewPr>
    <p:cViewPr>
      <p:scale>
        <a:sx n="33" d="100"/>
        <a:sy n="33" d="100"/>
      </p:scale>
      <p:origin x="0" y="-1123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3284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</a:defRPr>
            </a:lvl1pPr>
          </a:lstStyle>
          <a:p>
            <a:endParaRPr lang="x-none" altLang="x-non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</a:defRPr>
            </a:lvl1pPr>
          </a:lstStyle>
          <a:p>
            <a:fld id="{7EF19CB6-5691-1149-A17F-D2CC0A6DDC39}" type="datetimeFigureOut">
              <a:rPr lang="de-DE" altLang="x-none"/>
              <a:pPr/>
              <a:t>23.08.21</a:t>
            </a:fld>
            <a:endParaRPr lang="de-DE" altLang="x-non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</a:defRPr>
            </a:lvl1pPr>
          </a:lstStyle>
          <a:p>
            <a:endParaRPr lang="x-none" altLang="x-non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</a:defRPr>
            </a:lvl1pPr>
          </a:lstStyle>
          <a:p>
            <a:fld id="{4F63ECC9-1533-EF41-8B8B-B6A1B8ACC7BA}" type="slidenum">
              <a:rPr lang="de-DE" altLang="x-none"/>
              <a:pPr/>
              <a:t>‹Nr.›</a:t>
            </a:fld>
            <a:endParaRPr lang="de-DE" altLang="x-none" dirty="0"/>
          </a:p>
        </p:txBody>
      </p:sp>
    </p:spTree>
    <p:extLst>
      <p:ext uri="{BB962C8B-B14F-4D97-AF65-F5344CB8AC3E}">
        <p14:creationId xmlns:p14="http://schemas.microsoft.com/office/powerpoint/2010/main" val="8406310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</a:defRPr>
            </a:lvl1pPr>
          </a:lstStyle>
          <a:p>
            <a:endParaRPr lang="de-DE" altLang="x-non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</a:defRPr>
            </a:lvl1pPr>
          </a:lstStyle>
          <a:p>
            <a:fld id="{DF21DBF5-F72B-614F-A214-23EE38A48677}" type="datetimeFigureOut">
              <a:rPr lang="de-DE" altLang="x-none"/>
              <a:pPr/>
              <a:t>23.08.21</a:t>
            </a:fld>
            <a:endParaRPr lang="de-DE" altLang="x-non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17625" y="698500"/>
            <a:ext cx="4162425" cy="2341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341458" y="3239945"/>
            <a:ext cx="6114760" cy="60490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dirty="0"/>
              <a:t>Formatvorlagen des Textmasters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</a:defRPr>
            </a:lvl1pPr>
          </a:lstStyle>
          <a:p>
            <a:endParaRPr lang="de-DE" altLang="x-non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</a:defRPr>
            </a:lvl1pPr>
          </a:lstStyle>
          <a:p>
            <a:fld id="{7EA34900-8568-4B49-B288-882BB63ECE0F}" type="slidenum">
              <a:rPr lang="de-DE" altLang="x-none"/>
              <a:pPr/>
              <a:t>‹Nr.›</a:t>
            </a:fld>
            <a:endParaRPr lang="de-DE" altLang="x-none" dirty="0"/>
          </a:p>
        </p:txBody>
      </p:sp>
    </p:spTree>
    <p:extLst>
      <p:ext uri="{BB962C8B-B14F-4D97-AF65-F5344CB8AC3E}">
        <p14:creationId xmlns:p14="http://schemas.microsoft.com/office/powerpoint/2010/main" val="31502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1pPr>
    <a:lvl2pPr marL="179388" indent="-179388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kern="1200">
        <a:solidFill>
          <a:schemeClr val="tx1"/>
        </a:solidFill>
        <a:latin typeface="+mn-lt"/>
        <a:ea typeface="+mn-ea"/>
        <a:cs typeface="+mn-cs"/>
      </a:defRPr>
    </a:lvl2pPr>
    <a:lvl3pPr marL="360363" indent="-179388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kern="1200">
        <a:solidFill>
          <a:schemeClr val="tx1"/>
        </a:solidFill>
        <a:latin typeface="+mn-lt"/>
        <a:ea typeface="+mn-ea"/>
        <a:cs typeface="+mn-cs"/>
      </a:defRPr>
    </a:lvl3pPr>
    <a:lvl4pPr marL="538163" indent="-179388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kern="1200">
        <a:solidFill>
          <a:schemeClr val="tx1"/>
        </a:solidFill>
        <a:latin typeface="+mn-lt"/>
        <a:ea typeface="+mn-ea"/>
        <a:cs typeface="+mn-cs"/>
      </a:defRPr>
    </a:lvl4pPr>
    <a:lvl5pPr marL="717550" indent="-179388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4187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hort Title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01600" y="3073811"/>
            <a:ext cx="6753600" cy="626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cap="all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701600" y="3785274"/>
            <a:ext cx="6753600" cy="489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71" y="2641522"/>
            <a:ext cx="3968012" cy="1490978"/>
          </a:xfrm>
          <a:prstGeom prst="rect">
            <a:avLst/>
          </a:prstGeom>
        </p:spPr>
      </p:pic>
      <p:sp>
        <p:nvSpPr>
          <p:cNvPr id="5" name="Datumsplatzhalter 3"/>
          <p:cNvSpPr>
            <a:spLocks noGrp="1"/>
          </p:cNvSpPr>
          <p:nvPr>
            <p:ph type="dt" sz="half" idx="2"/>
          </p:nvPr>
        </p:nvSpPr>
        <p:spPr>
          <a:xfrm>
            <a:off x="695325" y="6489700"/>
            <a:ext cx="1932728" cy="272680"/>
          </a:xfrm>
          <a:prstGeom prst="rect">
            <a:avLst/>
          </a:prstGeom>
        </p:spPr>
        <p:txBody>
          <a:bodyPr lIns="0"/>
          <a:lstStyle>
            <a:lvl1pPr>
              <a:defRPr sz="1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e-DE" altLang="x-none" dirty="0"/>
              <a:t>München, XX.XX.XXXX</a:t>
            </a:r>
          </a:p>
        </p:txBody>
      </p:sp>
    </p:spTree>
    <p:extLst>
      <p:ext uri="{BB962C8B-B14F-4D97-AF65-F5344CB8AC3E}">
        <p14:creationId xmlns:p14="http://schemas.microsoft.com/office/powerpoint/2010/main" val="1866137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laceholder 3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9"/>
          <p:cNvSpPr>
            <a:spLocks noGrp="1"/>
          </p:cNvSpPr>
          <p:nvPr>
            <p:ph type="pic" sz="quarter" idx="13"/>
          </p:nvPr>
        </p:nvSpPr>
        <p:spPr>
          <a:xfrm>
            <a:off x="1133475" y="1709156"/>
            <a:ext cx="2921000" cy="4564856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noProof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2" name="Bildplatzhalter 9"/>
          <p:cNvSpPr>
            <a:spLocks noGrp="1"/>
          </p:cNvSpPr>
          <p:nvPr>
            <p:ph type="pic" sz="quarter" idx="14"/>
          </p:nvPr>
        </p:nvSpPr>
        <p:spPr>
          <a:xfrm>
            <a:off x="4535488" y="1709156"/>
            <a:ext cx="2921000" cy="4564856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noProof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3" name="Bildplatzhalter 9"/>
          <p:cNvSpPr>
            <a:spLocks noGrp="1"/>
          </p:cNvSpPr>
          <p:nvPr>
            <p:ph type="pic" sz="quarter" idx="15"/>
          </p:nvPr>
        </p:nvSpPr>
        <p:spPr>
          <a:xfrm>
            <a:off x="7939088" y="1709156"/>
            <a:ext cx="2921000" cy="4564856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noProof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99481" y="476250"/>
            <a:ext cx="1079719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9481" y="6489700"/>
            <a:ext cx="9918212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</p:spTree>
    <p:extLst>
      <p:ext uri="{BB962C8B-B14F-4D97-AF65-F5344CB8AC3E}">
        <p14:creationId xmlns:p14="http://schemas.microsoft.com/office/powerpoint/2010/main" val="235879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95326" y="1592262"/>
            <a:ext cx="10801349" cy="4789487"/>
          </a:xfrm>
          <a:prstGeom prst="rect">
            <a:avLst/>
          </a:prstGeom>
        </p:spPr>
        <p:txBody>
          <a:bodyPr anchor="t"/>
          <a:lstStyle>
            <a:lvl1pPr marL="742950" indent="-742950">
              <a:buAutoNum type="arabicPeriod"/>
              <a:defRPr sz="280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Agenda item </a:t>
            </a:r>
            <a:r>
              <a:rPr lang="de-DE" dirty="0" err="1"/>
              <a:t>one</a:t>
            </a:r>
            <a:endParaRPr lang="de-DE" dirty="0"/>
          </a:p>
          <a:p>
            <a:pPr lvl="0"/>
            <a:r>
              <a:rPr lang="de-DE" dirty="0"/>
              <a:t>Agenda item </a:t>
            </a:r>
            <a:r>
              <a:rPr lang="de-DE" dirty="0" err="1"/>
              <a:t>two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99481" y="476250"/>
            <a:ext cx="10797194" cy="936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9481" y="6489700"/>
            <a:ext cx="9918212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5326" y="476250"/>
            <a:ext cx="9577388" cy="936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DE" dirty="0"/>
              <a:t>Click to edit Master title style </a:t>
            </a:r>
            <a:br>
              <a:rPr lang="de-DE" dirty="0"/>
            </a:br>
            <a:r>
              <a:rPr lang="de-DE" dirty="0"/>
              <a:t>Master title style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95325" y="1592263"/>
            <a:ext cx="10801350" cy="4789488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Inhaltsplatzhalter 2"/>
          <p:cNvSpPr>
            <a:spLocks noGrp="1"/>
          </p:cNvSpPr>
          <p:nvPr>
            <p:ph idx="10" hasCustomPrompt="1"/>
          </p:nvPr>
        </p:nvSpPr>
        <p:spPr>
          <a:xfrm>
            <a:off x="695325" y="190993"/>
            <a:ext cx="9286875" cy="216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3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X. NAVIGATOR</a:t>
            </a:r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 lIns="0" rIns="90000"/>
          <a:lstStyle>
            <a:lvl1pPr algn="l" eaLnBrk="0">
              <a:defRPr sz="1100">
                <a:solidFill>
                  <a:schemeClr val="tx1"/>
                </a:solidFill>
              </a:defRPr>
            </a:lvl1pPr>
          </a:lstStyle>
          <a:p>
            <a:endParaRPr lang="de-DE" altLang="x-none" dirty="0"/>
          </a:p>
        </p:txBody>
      </p:sp>
    </p:spTree>
    <p:extLst>
      <p:ext uri="{BB962C8B-B14F-4D97-AF65-F5344CB8AC3E}">
        <p14:creationId xmlns:p14="http://schemas.microsoft.com/office/powerpoint/2010/main" val="17136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5326" y="476250"/>
            <a:ext cx="9577388" cy="936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DE" dirty="0"/>
              <a:t>Click to edit Master title style </a:t>
            </a:r>
            <a:br>
              <a:rPr lang="de-DE" dirty="0"/>
            </a:br>
            <a:r>
              <a:rPr lang="de-DE" dirty="0"/>
              <a:t>Master title style</a:t>
            </a:r>
          </a:p>
        </p:txBody>
      </p:sp>
      <p:sp>
        <p:nvSpPr>
          <p:cNvPr id="11" name="Inhaltsplatzhalter 2"/>
          <p:cNvSpPr>
            <a:spLocks noGrp="1"/>
          </p:cNvSpPr>
          <p:nvPr>
            <p:ph idx="10" hasCustomPrompt="1"/>
          </p:nvPr>
        </p:nvSpPr>
        <p:spPr>
          <a:xfrm>
            <a:off x="695325" y="191673"/>
            <a:ext cx="9286875" cy="216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3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X. NAVIGATOR</a:t>
            </a:r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 lIns="0" rIns="90000"/>
          <a:lstStyle>
            <a:lvl1pPr algn="l" eaLnBrk="0">
              <a:defRPr sz="1100">
                <a:solidFill>
                  <a:schemeClr val="tx1"/>
                </a:solidFill>
              </a:defRPr>
            </a:lvl1pPr>
          </a:lstStyle>
          <a:p>
            <a:endParaRPr lang="de-DE" altLang="x-non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x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95322" y="1592263"/>
            <a:ext cx="5400678" cy="4789487"/>
          </a:xfrm>
          <a:prstGeom prst="rect">
            <a:avLst/>
          </a:prstGeom>
        </p:spPr>
        <p:txBody>
          <a:bodyPr lIns="0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Inhaltsplatzhalter 2"/>
          <p:cNvSpPr>
            <a:spLocks noGrp="1"/>
          </p:cNvSpPr>
          <p:nvPr>
            <p:ph idx="13"/>
          </p:nvPr>
        </p:nvSpPr>
        <p:spPr>
          <a:xfrm>
            <a:off x="6240544" y="1592263"/>
            <a:ext cx="5256131" cy="4789487"/>
          </a:xfrm>
          <a:prstGeom prst="rect">
            <a:avLst/>
          </a:prstGeom>
        </p:spPr>
        <p:txBody>
          <a:bodyPr lIns="0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695326" y="476250"/>
            <a:ext cx="9577388" cy="936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DE" dirty="0"/>
              <a:t>Click to edit Master title style </a:t>
            </a:r>
            <a:br>
              <a:rPr lang="de-DE" dirty="0"/>
            </a:br>
            <a:r>
              <a:rPr lang="de-DE" dirty="0"/>
              <a:t>Master title style</a:t>
            </a:r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sp>
        <p:nvSpPr>
          <p:cNvPr id="9" name="Inhaltsplatzhalter 2"/>
          <p:cNvSpPr>
            <a:spLocks noGrp="1"/>
          </p:cNvSpPr>
          <p:nvPr>
            <p:ph idx="10" hasCustomPrompt="1"/>
          </p:nvPr>
        </p:nvSpPr>
        <p:spPr>
          <a:xfrm>
            <a:off x="695325" y="191673"/>
            <a:ext cx="9286875" cy="216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3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X. NAVIGATOR</a:t>
            </a:r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 lIns="0" rIns="90000"/>
          <a:lstStyle>
            <a:lvl1pPr algn="l" eaLnBrk="0">
              <a:defRPr sz="1100">
                <a:solidFill>
                  <a:schemeClr val="tx1"/>
                </a:solidFill>
              </a:defRPr>
            </a:lvl1pPr>
          </a:lstStyle>
          <a:p>
            <a:endParaRPr lang="de-DE" altLang="x-none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x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695325" y="1592262"/>
            <a:ext cx="3237578" cy="4789487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tx1"/>
                </a:solidFill>
              </a:defRPr>
            </a:lvl1pPr>
            <a:lvl2pPr>
              <a:defRPr sz="1500">
                <a:solidFill>
                  <a:schemeClr val="tx1"/>
                </a:solidFill>
              </a:defRPr>
            </a:lvl2pPr>
            <a:lvl3pPr>
              <a:defRPr sz="1500">
                <a:solidFill>
                  <a:schemeClr val="tx1"/>
                </a:solidFill>
              </a:defRPr>
            </a:lvl3pPr>
            <a:lvl4pPr>
              <a:defRPr sz="1500">
                <a:solidFill>
                  <a:schemeClr val="tx1"/>
                </a:solidFill>
              </a:defRPr>
            </a:lvl4pPr>
            <a:lvl5pPr>
              <a:defRPr sz="15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4"/>
          </p:nvPr>
        </p:nvSpPr>
        <p:spPr>
          <a:xfrm>
            <a:off x="8260475" y="1592262"/>
            <a:ext cx="3236200" cy="4789487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tx1"/>
                </a:solidFill>
              </a:defRPr>
            </a:lvl1pPr>
            <a:lvl2pPr>
              <a:defRPr sz="1500">
                <a:solidFill>
                  <a:schemeClr val="tx1"/>
                </a:solidFill>
              </a:defRPr>
            </a:lvl2pPr>
            <a:lvl3pPr>
              <a:defRPr sz="1500">
                <a:solidFill>
                  <a:schemeClr val="tx1"/>
                </a:solidFill>
              </a:defRPr>
            </a:lvl3pPr>
            <a:lvl4pPr>
              <a:defRPr sz="1500">
                <a:solidFill>
                  <a:schemeClr val="tx1"/>
                </a:solidFill>
              </a:defRPr>
            </a:lvl4pPr>
            <a:lvl5pPr>
              <a:defRPr sz="15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Inhaltsplatzhalter 2"/>
          <p:cNvSpPr>
            <a:spLocks noGrp="1"/>
          </p:cNvSpPr>
          <p:nvPr>
            <p:ph idx="15"/>
          </p:nvPr>
        </p:nvSpPr>
        <p:spPr>
          <a:xfrm>
            <a:off x="4475842" y="1592262"/>
            <a:ext cx="3241694" cy="4789487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tx1"/>
                </a:solidFill>
              </a:defRPr>
            </a:lvl1pPr>
            <a:lvl2pPr>
              <a:defRPr sz="1500">
                <a:solidFill>
                  <a:schemeClr val="tx1"/>
                </a:solidFill>
              </a:defRPr>
            </a:lvl2pPr>
            <a:lvl3pPr>
              <a:defRPr sz="1500">
                <a:solidFill>
                  <a:schemeClr val="tx1"/>
                </a:solidFill>
              </a:defRPr>
            </a:lvl3pPr>
            <a:lvl4pPr>
              <a:defRPr sz="1500">
                <a:solidFill>
                  <a:schemeClr val="tx1"/>
                </a:solidFill>
              </a:defRPr>
            </a:lvl4pPr>
            <a:lvl5pPr>
              <a:defRPr sz="15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695326" y="476250"/>
            <a:ext cx="9577388" cy="936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DE" dirty="0"/>
              <a:t>Click to edit Master title style </a:t>
            </a:r>
            <a:br>
              <a:rPr lang="de-DE" dirty="0"/>
            </a:br>
            <a:r>
              <a:rPr lang="de-DE" dirty="0"/>
              <a:t>Master title style</a:t>
            </a:r>
          </a:p>
        </p:txBody>
      </p:sp>
      <p:sp>
        <p:nvSpPr>
          <p:cNvPr id="12" name="Inhaltsplatzhalter 2"/>
          <p:cNvSpPr>
            <a:spLocks noGrp="1"/>
          </p:cNvSpPr>
          <p:nvPr>
            <p:ph idx="10" hasCustomPrompt="1"/>
          </p:nvPr>
        </p:nvSpPr>
        <p:spPr>
          <a:xfrm>
            <a:off x="695325" y="191673"/>
            <a:ext cx="9286875" cy="216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3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X. NAVIGATOR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 lIns="0" rIns="90000"/>
          <a:lstStyle>
            <a:lvl1pPr algn="l" eaLnBrk="0">
              <a:defRPr sz="1100">
                <a:solidFill>
                  <a:schemeClr val="tx1"/>
                </a:solidFill>
              </a:defRPr>
            </a:lvl1pPr>
          </a:lstStyle>
          <a:p>
            <a:endParaRPr lang="de-DE" altLang="x-non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Red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9481" y="476250"/>
            <a:ext cx="9573232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95325" y="1592263"/>
            <a:ext cx="10801350" cy="4789486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5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5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5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2"/>
          <p:cNvSpPr>
            <a:spLocks noGrp="1"/>
          </p:cNvSpPr>
          <p:nvPr>
            <p:ph idx="10" hasCustomPrompt="1"/>
          </p:nvPr>
        </p:nvSpPr>
        <p:spPr>
          <a:xfrm>
            <a:off x="695325" y="191201"/>
            <a:ext cx="9286875" cy="18937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X. NAVIGATOR</a:t>
            </a:r>
          </a:p>
        </p:txBody>
      </p:sp>
      <p:sp>
        <p:nvSpPr>
          <p:cNvPr id="1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</p:spTree>
    <p:extLst>
      <p:ext uri="{BB962C8B-B14F-4D97-AF65-F5344CB8AC3E}">
        <p14:creationId xmlns:p14="http://schemas.microsoft.com/office/powerpoint/2010/main" val="1585070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Red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  <p:sp>
        <p:nvSpPr>
          <p:cNvPr id="1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2x Content Red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9481" y="476250"/>
            <a:ext cx="9573232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695326" y="1592263"/>
            <a:ext cx="5243561" cy="4789488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5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5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5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3"/>
          </p:nvPr>
        </p:nvSpPr>
        <p:spPr>
          <a:xfrm>
            <a:off x="6240544" y="1592263"/>
            <a:ext cx="5256131" cy="4789488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5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5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5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Inhaltsplatzhalter 2"/>
          <p:cNvSpPr>
            <a:spLocks noGrp="1"/>
          </p:cNvSpPr>
          <p:nvPr>
            <p:ph idx="10" hasCustomPrompt="1"/>
          </p:nvPr>
        </p:nvSpPr>
        <p:spPr>
          <a:xfrm>
            <a:off x="695325" y="192890"/>
            <a:ext cx="9286875" cy="18937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X. NAVIGATOR</a:t>
            </a:r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3x Content Red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695326" y="1592262"/>
            <a:ext cx="3456000" cy="4789487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5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5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5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Inhaltsplatzhalter 2"/>
          <p:cNvSpPr>
            <a:spLocks noGrp="1"/>
          </p:cNvSpPr>
          <p:nvPr>
            <p:ph idx="14"/>
          </p:nvPr>
        </p:nvSpPr>
        <p:spPr>
          <a:xfrm>
            <a:off x="7967259" y="1592262"/>
            <a:ext cx="3529415" cy="4789487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5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5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5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2"/>
          <p:cNvSpPr>
            <a:spLocks noGrp="1"/>
          </p:cNvSpPr>
          <p:nvPr>
            <p:ph idx="15"/>
          </p:nvPr>
        </p:nvSpPr>
        <p:spPr>
          <a:xfrm>
            <a:off x="4331293" y="1592262"/>
            <a:ext cx="3456000" cy="4789487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5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5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5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99481" y="476250"/>
            <a:ext cx="9573232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8" name="Inhaltsplatzhalter 2"/>
          <p:cNvSpPr>
            <a:spLocks noGrp="1"/>
          </p:cNvSpPr>
          <p:nvPr>
            <p:ph idx="10" hasCustomPrompt="1"/>
          </p:nvPr>
        </p:nvSpPr>
        <p:spPr>
          <a:xfrm>
            <a:off x="695325" y="192890"/>
            <a:ext cx="9286875" cy="18937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X. NAVIGATOR</a:t>
            </a:r>
          </a:p>
        </p:txBody>
      </p:sp>
      <p:sp>
        <p:nvSpPr>
          <p:cNvPr id="2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  <p:sp>
        <p:nvSpPr>
          <p:cNvPr id="1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Long Title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701600" y="3073811"/>
            <a:ext cx="6753600" cy="113420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400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Click to edit Master title style</a:t>
            </a:r>
            <a:br>
              <a:rPr lang="de-DE" dirty="0"/>
            </a:br>
            <a:r>
              <a:rPr lang="de-DE" dirty="0"/>
              <a:t>Master title style</a:t>
            </a:r>
            <a:br>
              <a:rPr lang="de-DE" dirty="0"/>
            </a:br>
            <a:r>
              <a:rPr lang="de-DE" dirty="0"/>
              <a:t>title style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701600" y="4208017"/>
            <a:ext cx="6753600" cy="489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71" y="2641522"/>
            <a:ext cx="3968012" cy="149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728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Blac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95325" y="1592262"/>
            <a:ext cx="10801350" cy="4789487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 marL="0" indent="-250825">
              <a:buClr>
                <a:srgbClr val="FF4A4B"/>
              </a:buClr>
              <a:buFont typeface="Arial" charset="0"/>
              <a:buChar char="•"/>
              <a:defRPr sz="1500">
                <a:solidFill>
                  <a:schemeClr val="bg1"/>
                </a:solidFill>
              </a:defRPr>
            </a:lvl2pPr>
            <a:lvl3pPr marL="503238" indent="-250825">
              <a:buClr>
                <a:srgbClr val="FF4A4B"/>
              </a:buClr>
              <a:buFont typeface="Arial" charset="0"/>
              <a:buChar char="•"/>
              <a:defRPr sz="1500">
                <a:solidFill>
                  <a:schemeClr val="bg1"/>
                </a:solidFill>
              </a:defRPr>
            </a:lvl3pPr>
            <a:lvl4pPr marL="714375" indent="-223838">
              <a:buClr>
                <a:srgbClr val="FF4A4B"/>
              </a:buClr>
              <a:buFont typeface="Arial" charset="0"/>
              <a:buChar char="•"/>
              <a:defRPr sz="1500">
                <a:solidFill>
                  <a:schemeClr val="bg1"/>
                </a:solidFill>
              </a:defRPr>
            </a:lvl4pPr>
            <a:lvl5pPr marL="938213" indent="-223838">
              <a:buClr>
                <a:srgbClr val="FF4A4B"/>
              </a:buClr>
              <a:buFont typeface="Arial" charset="0"/>
              <a:buChar char="•"/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99481" y="476250"/>
            <a:ext cx="9573232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idx="10" hasCustomPrompt="1"/>
          </p:nvPr>
        </p:nvSpPr>
        <p:spPr>
          <a:xfrm>
            <a:off x="695325" y="190350"/>
            <a:ext cx="9286875" cy="18937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X. NAVIGATOR</a:t>
            </a:r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</p:spTree>
    <p:extLst>
      <p:ext uri="{BB962C8B-B14F-4D97-AF65-F5344CB8AC3E}">
        <p14:creationId xmlns:p14="http://schemas.microsoft.com/office/powerpoint/2010/main" val="742092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2x Content Blac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695325" y="1592262"/>
            <a:ext cx="5256000" cy="4789487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3"/>
          </p:nvPr>
        </p:nvSpPr>
        <p:spPr>
          <a:xfrm>
            <a:off x="6240544" y="1592262"/>
            <a:ext cx="5256131" cy="4789487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699481" y="476250"/>
            <a:ext cx="9573232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5" name="Inhaltsplatzhalter 2"/>
          <p:cNvSpPr>
            <a:spLocks noGrp="1"/>
          </p:cNvSpPr>
          <p:nvPr>
            <p:ph idx="10" hasCustomPrompt="1"/>
          </p:nvPr>
        </p:nvSpPr>
        <p:spPr>
          <a:xfrm>
            <a:off x="695325" y="190350"/>
            <a:ext cx="9286875" cy="18937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X. NAVIGATOR</a:t>
            </a:r>
          </a:p>
        </p:txBody>
      </p:sp>
      <p:sp>
        <p:nvSpPr>
          <p:cNvPr id="1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3x Content Blac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695324" y="1592262"/>
            <a:ext cx="3456000" cy="4789487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Inhaltsplatzhalter 2"/>
          <p:cNvSpPr>
            <a:spLocks noGrp="1"/>
          </p:cNvSpPr>
          <p:nvPr>
            <p:ph idx="14"/>
          </p:nvPr>
        </p:nvSpPr>
        <p:spPr>
          <a:xfrm>
            <a:off x="8031150" y="1592262"/>
            <a:ext cx="3456000" cy="4789487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Inhaltsplatzhalter 2"/>
          <p:cNvSpPr>
            <a:spLocks noGrp="1"/>
          </p:cNvSpPr>
          <p:nvPr>
            <p:ph idx="15"/>
          </p:nvPr>
        </p:nvSpPr>
        <p:spPr>
          <a:xfrm>
            <a:off x="4363237" y="1592262"/>
            <a:ext cx="3456000" cy="4789487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699481" y="476250"/>
            <a:ext cx="9573232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7" name="Inhaltsplatzhalter 2"/>
          <p:cNvSpPr>
            <a:spLocks noGrp="1"/>
          </p:cNvSpPr>
          <p:nvPr>
            <p:ph idx="10" hasCustomPrompt="1"/>
          </p:nvPr>
        </p:nvSpPr>
        <p:spPr>
          <a:xfrm>
            <a:off x="695325" y="190350"/>
            <a:ext cx="9286875" cy="18937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X. NAVIGATOR</a:t>
            </a:r>
          </a:p>
        </p:txBody>
      </p:sp>
      <p:sp>
        <p:nvSpPr>
          <p:cNvPr id="2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  <p:sp>
        <p:nvSpPr>
          <p:cNvPr id="1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0088" y="282575"/>
            <a:ext cx="1084262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Bildplatzhalter 8"/>
          <p:cNvSpPr>
            <a:spLocks noGrp="1"/>
          </p:cNvSpPr>
          <p:nvPr>
            <p:ph type="pic" sz="quarter" idx="13"/>
          </p:nvPr>
        </p:nvSpPr>
        <p:spPr>
          <a:xfrm>
            <a:off x="0" y="-5080"/>
            <a:ext cx="12191999" cy="6858000"/>
          </a:xfrm>
          <a:prstGeom prst="rect">
            <a:avLst/>
          </a:prstGeom>
          <a:solidFill>
            <a:schemeClr val="tx2"/>
          </a:solidFill>
        </p:spPr>
        <p:txBody>
          <a:bodyPr rtlCol="0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sp>
        <p:nvSpPr>
          <p:cNvPr id="6" name="Inhaltsplatzhalter 2"/>
          <p:cNvSpPr>
            <a:spLocks noGrp="1"/>
          </p:cNvSpPr>
          <p:nvPr>
            <p:ph idx="10" hasCustomPrompt="1"/>
          </p:nvPr>
        </p:nvSpPr>
        <p:spPr>
          <a:xfrm>
            <a:off x="695325" y="190350"/>
            <a:ext cx="9286875" cy="18937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1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X. NAVIGATOR</a:t>
            </a:r>
          </a:p>
        </p:txBody>
      </p:sp>
    </p:spTree>
    <p:extLst>
      <p:ext uri="{BB962C8B-B14F-4D97-AF65-F5344CB8AC3E}">
        <p14:creationId xmlns:p14="http://schemas.microsoft.com/office/powerpoint/2010/main" val="19152943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 Righ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8485" y="1592262"/>
            <a:ext cx="3958190" cy="8063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538485" y="2594344"/>
            <a:ext cx="3958190" cy="3787406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tx1"/>
                </a:solidFill>
              </a:defRPr>
            </a:lvl1pPr>
            <a:lvl2pPr>
              <a:defRPr sz="1500">
                <a:solidFill>
                  <a:schemeClr val="tx1"/>
                </a:solidFill>
              </a:defRPr>
            </a:lvl2pPr>
            <a:lvl3pPr>
              <a:defRPr sz="13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7219950" cy="6858000"/>
          </a:xfrm>
          <a:prstGeom prst="rect">
            <a:avLst/>
          </a:prstGeom>
          <a:solidFill>
            <a:schemeClr val="tx2"/>
          </a:solidFill>
        </p:spPr>
        <p:txBody>
          <a:bodyPr rtlCol="0" anchor="ctr">
            <a:no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 lIns="0" rIns="90000"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</p:spTree>
    <p:extLst>
      <p:ext uri="{BB962C8B-B14F-4D97-AF65-F5344CB8AC3E}">
        <p14:creationId xmlns:p14="http://schemas.microsoft.com/office/powerpoint/2010/main" val="3178829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ock Right Red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8485" y="1592262"/>
            <a:ext cx="3958189" cy="8063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538485" y="2594344"/>
            <a:ext cx="3958190" cy="3799736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5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3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0" name="Bildplatzhalter 8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7219950" cy="6858000"/>
          </a:xfrm>
          <a:prstGeom prst="rect">
            <a:avLst/>
          </a:prstGeom>
          <a:solidFill>
            <a:schemeClr val="tx2"/>
          </a:solidFill>
        </p:spPr>
        <p:txBody>
          <a:bodyPr rtlCol="0" anchor="ctr">
            <a:no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</p:spTree>
    <p:extLst>
      <p:ext uri="{BB962C8B-B14F-4D97-AF65-F5344CB8AC3E}">
        <p14:creationId xmlns:p14="http://schemas.microsoft.com/office/powerpoint/2010/main" val="17191505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ock Right Blac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8485" y="1592262"/>
            <a:ext cx="3958190" cy="8063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538485" y="2594344"/>
            <a:ext cx="3958190" cy="3787406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3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7219950" cy="6858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rtlCol="0" anchor="ctr">
            <a:no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</p:spTree>
    <p:extLst>
      <p:ext uri="{BB962C8B-B14F-4D97-AF65-F5344CB8AC3E}">
        <p14:creationId xmlns:p14="http://schemas.microsoft.com/office/powerpoint/2010/main" val="15177188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41A37A-09AF-475D-BAE2-EECF6AEFC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F7734E-30B2-4F5A-AD47-90F0A6CFC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F73056-FBCE-47DB-9541-43592E09C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51AA7-3531-4AAB-99E2-31130EF914C0}" type="datetimeFigureOut">
              <a:rPr lang="de-DE" smtClean="0"/>
              <a:t>23.08.21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467A4B-CF95-436F-86C6-C81B9BF1D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A939E2-EB51-40C4-A462-6916E77E5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DD8EE-96A5-4932-8CD9-77DE0E0E68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29683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2x Content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1225" y="76015"/>
            <a:ext cx="1477525" cy="554196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Textebene 1…"/>
          <p:cNvSpPr>
            <a:spLocks noGrp="1"/>
          </p:cNvSpPr>
          <p:nvPr>
            <p:ph type="body" sz="half" idx="1"/>
          </p:nvPr>
        </p:nvSpPr>
        <p:spPr>
          <a:xfrm>
            <a:off x="695321" y="1592262"/>
            <a:ext cx="5400680" cy="478948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53" name="Titeltext"/>
          <p:cNvSpPr>
            <a:spLocks noGrp="1"/>
          </p:cNvSpPr>
          <p:nvPr>
            <p:ph type="title"/>
          </p:nvPr>
        </p:nvSpPr>
        <p:spPr>
          <a:xfrm>
            <a:off x="695326" y="476250"/>
            <a:ext cx="9577389" cy="936625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4" name="Foliennummer"/>
          <p:cNvSpPr>
            <a:spLocks noGrp="1"/>
          </p:cNvSpPr>
          <p:nvPr>
            <p:ph type="sldNum" sz="quarter" idx="2"/>
          </p:nvPr>
        </p:nvSpPr>
        <p:spPr>
          <a:xfrm>
            <a:off x="11328586" y="6489700"/>
            <a:ext cx="168090" cy="14783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55" name="X. NAVIGATOR"/>
          <p:cNvSpPr>
            <a:spLocks noGrp="1"/>
          </p:cNvSpPr>
          <p:nvPr>
            <p:ph type="body" sz="quarter" idx="13"/>
          </p:nvPr>
        </p:nvSpPr>
        <p:spPr>
          <a:xfrm>
            <a:off x="692993" y="190298"/>
            <a:ext cx="1159453" cy="18510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spcBef>
                <a:spcPts val="0"/>
              </a:spcBef>
              <a:defRPr sz="1300" b="0" cap="all"/>
            </a:lvl1pPr>
          </a:lstStyle>
          <a:p>
            <a:r>
              <a:t>X. NAVIGATOR</a:t>
            </a:r>
          </a:p>
        </p:txBody>
      </p:sp>
      <p:sp>
        <p:nvSpPr>
          <p:cNvPr id="156" name="Fusszeile"/>
          <p:cNvSpPr>
            <a:spLocks noGrp="1"/>
          </p:cNvSpPr>
          <p:nvPr>
            <p:ph type="body" sz="quarter" idx="14"/>
          </p:nvPr>
        </p:nvSpPr>
        <p:spPr>
          <a:xfrm>
            <a:off x="683133" y="6489700"/>
            <a:ext cx="602742" cy="147830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spcBef>
                <a:spcPts val="0"/>
              </a:spcBef>
              <a:defRPr sz="1100" b="0"/>
            </a:lvl1pPr>
          </a:lstStyle>
          <a:p>
            <a:r>
              <a:t>Fusszeile</a:t>
            </a:r>
          </a:p>
        </p:txBody>
      </p:sp>
    </p:spTree>
    <p:extLst>
      <p:ext uri="{BB962C8B-B14F-4D97-AF65-F5344CB8AC3E}">
        <p14:creationId xmlns:p14="http://schemas.microsoft.com/office/powerpoint/2010/main" val="251341926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5325" y="476250"/>
            <a:ext cx="9577388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2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83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95325" y="1592262"/>
            <a:ext cx="10801350" cy="19177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cap="none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95325" y="3710850"/>
            <a:ext cx="10801349" cy="26708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50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 Graphic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95325" y="1592262"/>
            <a:ext cx="10801350" cy="19177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cap="none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95325" y="3710850"/>
            <a:ext cx="10801349" cy="26708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9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/>
          <p:cNvSpPr>
            <a:spLocks noGrp="1"/>
          </p:cNvSpPr>
          <p:nvPr>
            <p:ph type="ctrTitle"/>
          </p:nvPr>
        </p:nvSpPr>
        <p:spPr>
          <a:xfrm>
            <a:off x="695325" y="1592262"/>
            <a:ext cx="10801350" cy="19177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cap="none" baseline="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4" name="Untertitel 2"/>
          <p:cNvSpPr>
            <a:spLocks noGrp="1"/>
          </p:cNvSpPr>
          <p:nvPr>
            <p:ph type="subTitle" idx="1"/>
          </p:nvPr>
        </p:nvSpPr>
        <p:spPr>
          <a:xfrm>
            <a:off x="695325" y="3728607"/>
            <a:ext cx="10801349" cy="25978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tx1"/>
                </a:solidFill>
              </a:defRPr>
            </a:lvl1pPr>
          </a:lstStyle>
          <a:p>
            <a:endParaRPr lang="de-DE" altLang="x-none" dirty="0"/>
          </a:p>
        </p:txBody>
      </p:sp>
      <p:sp>
        <p:nvSpPr>
          <p:cNvPr id="1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</p:spTree>
    <p:extLst>
      <p:ext uri="{BB962C8B-B14F-4D97-AF65-F5344CB8AC3E}">
        <p14:creationId xmlns:p14="http://schemas.microsoft.com/office/powerpoint/2010/main" val="177187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ceholder 1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9481" y="476250"/>
            <a:ext cx="1079719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2374900" y="1893094"/>
            <a:ext cx="7315200" cy="4089400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noProof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1" name="Oval 10"/>
          <p:cNvSpPr/>
          <p:nvPr userDrawn="1"/>
        </p:nvSpPr>
        <p:spPr>
          <a:xfrm>
            <a:off x="10218637" y="153100"/>
            <a:ext cx="1371600" cy="457200"/>
          </a:xfrm>
          <a:prstGeom prst="ellipse">
            <a:avLst/>
          </a:prstGeom>
          <a:solidFill>
            <a:srgbClr val="FF6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endParaRPr lang="de-DE" altLang="x-none" dirty="0">
              <a:solidFill>
                <a:srgbClr val="FFFFFF"/>
              </a:solidFill>
            </a:endParaRPr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9481" y="6489700"/>
            <a:ext cx="9918212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</p:spTree>
    <p:extLst>
      <p:ext uri="{BB962C8B-B14F-4D97-AF65-F5344CB8AC3E}">
        <p14:creationId xmlns:p14="http://schemas.microsoft.com/office/powerpoint/2010/main" val="1334100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laceholder 2">
    <p:bg>
      <p:bgPr>
        <a:gradFill>
          <a:gsLst>
            <a:gs pos="14000">
              <a:schemeClr val="accent2"/>
            </a:gs>
            <a:gs pos="100000">
              <a:schemeClr val="accent3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2298700" y="1709156"/>
            <a:ext cx="2921000" cy="4564856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noProof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1" name="Bildplatzhalter 9"/>
          <p:cNvSpPr>
            <a:spLocks noGrp="1"/>
          </p:cNvSpPr>
          <p:nvPr>
            <p:ph type="pic" sz="quarter" idx="14"/>
          </p:nvPr>
        </p:nvSpPr>
        <p:spPr>
          <a:xfrm>
            <a:off x="6794500" y="1709156"/>
            <a:ext cx="2921000" cy="4564856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noProof="0"/>
              <a:t>Bild auf Platzhalter ziehen oder durch Klicken auf Symbol hinzufügen</a:t>
            </a:r>
            <a:endParaRPr lang="de-DE" noProof="0" dirty="0"/>
          </a:p>
        </p:txBody>
      </p:sp>
      <p:sp>
        <p:nvSpPr>
          <p:cNvPr id="15" name="Titel 1"/>
          <p:cNvSpPr>
            <a:spLocks noGrp="1"/>
          </p:cNvSpPr>
          <p:nvPr>
            <p:ph type="title"/>
          </p:nvPr>
        </p:nvSpPr>
        <p:spPr>
          <a:xfrm>
            <a:off x="699481" y="476250"/>
            <a:ext cx="1079719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9481" y="6489700"/>
            <a:ext cx="9918212" cy="272680"/>
          </a:xfrm>
          <a:prstGeom prst="rect">
            <a:avLst/>
          </a:prstGeom>
        </p:spPr>
        <p:txBody>
          <a:bodyPr/>
          <a:lstStyle>
            <a:lvl1pPr algn="l" eaLnBrk="0">
              <a:defRPr sz="1100">
                <a:solidFill>
                  <a:schemeClr val="bg1"/>
                </a:solidFill>
              </a:defRPr>
            </a:lvl1pPr>
          </a:lstStyle>
          <a:p>
            <a:endParaRPr lang="de-DE" altLang="x-none" dirty="0"/>
          </a:p>
        </p:txBody>
      </p:sp>
      <p:sp>
        <p:nvSpPr>
          <p:cNvPr id="1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34" y="76016"/>
            <a:ext cx="1474905" cy="55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2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Placeholder 24"/>
          <p:cNvSpPr>
            <a:spLocks noGrp="1"/>
          </p:cNvSpPr>
          <p:nvPr>
            <p:ph type="title"/>
          </p:nvPr>
        </p:nvSpPr>
        <p:spPr>
          <a:xfrm>
            <a:off x="695325" y="476250"/>
            <a:ext cx="9569331" cy="936625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0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95325" y="6489700"/>
            <a:ext cx="9922368" cy="272680"/>
          </a:xfrm>
          <a:prstGeom prst="rect">
            <a:avLst/>
          </a:prstGeom>
        </p:spPr>
        <p:txBody>
          <a:bodyPr lIns="0" rIns="90000"/>
          <a:lstStyle>
            <a:lvl1pPr algn="l" eaLnBrk="0">
              <a:defRPr sz="1100">
                <a:solidFill>
                  <a:schemeClr val="tx1"/>
                </a:solidFill>
              </a:defRPr>
            </a:lvl1pPr>
          </a:lstStyle>
          <a:p>
            <a:endParaRPr lang="de-DE" altLang="x-none" dirty="0"/>
          </a:p>
        </p:txBody>
      </p:sp>
      <p:sp>
        <p:nvSpPr>
          <p:cNvPr id="4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887075" y="6489700"/>
            <a:ext cx="609600" cy="272680"/>
          </a:xfrm>
          <a:prstGeom prst="rect">
            <a:avLst/>
          </a:prstGeom>
        </p:spPr>
        <p:txBody>
          <a:bodyPr lIns="0" tIns="46800" rIns="0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6E40DA38-4FCE-7148-A83C-D7BBB7580802}" type="slidenum">
              <a:rPr lang="de-DE" altLang="x-none" smtClean="0"/>
              <a:pPr/>
              <a:t>‹Nr.›</a:t>
            </a:fld>
            <a:endParaRPr lang="de-DE" altLang="x-non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225" y="76016"/>
            <a:ext cx="1477524" cy="554195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95325" y="1592263"/>
            <a:ext cx="10801350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x-none" dirty="0"/>
              <a:t>Formatvorlagen des Textmasters bearbeiten</a:t>
            </a:r>
          </a:p>
          <a:p>
            <a:pPr lvl="1"/>
            <a:r>
              <a:rPr lang="de-DE" altLang="x-none" dirty="0"/>
              <a:t>Zweite Ebene</a:t>
            </a:r>
          </a:p>
          <a:p>
            <a:pPr lvl="2"/>
            <a:r>
              <a:rPr lang="de-DE" altLang="x-none" dirty="0"/>
              <a:t>Dritte Ebene</a:t>
            </a:r>
          </a:p>
          <a:p>
            <a:pPr lvl="3"/>
            <a:r>
              <a:rPr lang="de-DE" altLang="x-none" dirty="0"/>
              <a:t>Vierte Ebene</a:t>
            </a:r>
          </a:p>
          <a:p>
            <a:pPr lvl="4"/>
            <a:r>
              <a:rPr lang="de-DE" altLang="x-none" dirty="0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6" r:id="rId7"/>
    <p:sldLayoutId id="2147483763" r:id="rId8"/>
    <p:sldLayoutId id="2147483764" r:id="rId9"/>
    <p:sldLayoutId id="2147483765" r:id="rId10"/>
    <p:sldLayoutId id="2147483778" r:id="rId11"/>
    <p:sldLayoutId id="2147483754" r:id="rId12"/>
    <p:sldLayoutId id="2147483782" r:id="rId13"/>
    <p:sldLayoutId id="2147483772" r:id="rId14"/>
    <p:sldLayoutId id="2147483777" r:id="rId15"/>
    <p:sldLayoutId id="2147483767" r:id="rId16"/>
    <p:sldLayoutId id="2147483781" r:id="rId17"/>
    <p:sldLayoutId id="2147483773" r:id="rId18"/>
    <p:sldLayoutId id="2147483776" r:id="rId19"/>
    <p:sldLayoutId id="2147483768" r:id="rId20"/>
    <p:sldLayoutId id="2147483774" r:id="rId21"/>
    <p:sldLayoutId id="2147483775" r:id="rId22"/>
    <p:sldLayoutId id="2147483769" r:id="rId23"/>
    <p:sldLayoutId id="2147483755" r:id="rId24"/>
    <p:sldLayoutId id="2147483770" r:id="rId25"/>
    <p:sldLayoutId id="2147483771" r:id="rId26"/>
    <p:sldLayoutId id="2147483784" r:id="rId27"/>
    <p:sldLayoutId id="2147483785" r:id="rId28"/>
  </p:sldLayoutIdLst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9pPr>
    </p:titleStyle>
    <p:bodyStyle>
      <a:lvl1pPr algn="l" rtl="0" eaLnBrk="1" fontAlgn="base" hangingPunct="1">
        <a:spcBef>
          <a:spcPts val="1000"/>
        </a:spcBef>
        <a:spcAft>
          <a:spcPct val="0"/>
        </a:spcAft>
        <a:buFont typeface="Arial" charset="0"/>
        <a:defRPr lang="en-US" sz="1500" b="1" kern="1200" dirty="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180000" indent="-180000" algn="l" rtl="0" eaLnBrk="1" fontAlgn="base" hangingPunct="1">
        <a:spcBef>
          <a:spcPts val="500"/>
        </a:spcBef>
        <a:spcAft>
          <a:spcPct val="0"/>
        </a:spcAft>
        <a:buClr>
          <a:srgbClr val="FF4A4B"/>
        </a:buClr>
        <a:buFont typeface="Helvetica" charset="0"/>
        <a:buChar char="●"/>
        <a:defRPr lang="en-US" sz="1500" kern="1200" dirty="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360000" indent="-180000" algn="l" rtl="0" eaLnBrk="1" fontAlgn="base" hangingPunct="1">
        <a:spcBef>
          <a:spcPts val="500"/>
        </a:spcBef>
        <a:spcAft>
          <a:spcPct val="0"/>
        </a:spcAft>
        <a:buClr>
          <a:srgbClr val="FF4A4B"/>
        </a:buClr>
        <a:buFont typeface="ArialUnicodeMS" charset="0"/>
        <a:buChar char="○"/>
        <a:defRPr lang="en-US" sz="1500" kern="1200" dirty="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540000" indent="-180000" algn="l" rtl="0" eaLnBrk="1" fontAlgn="base" hangingPunct="1">
        <a:spcBef>
          <a:spcPts val="500"/>
        </a:spcBef>
        <a:spcAft>
          <a:spcPct val="0"/>
        </a:spcAft>
        <a:buClr>
          <a:srgbClr val="FF4A4B"/>
        </a:buClr>
        <a:buFont typeface="ArialUnicodeMS" charset="0"/>
        <a:buChar char="◦"/>
        <a:defRPr lang="en-US" sz="1500" kern="1200" dirty="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720000" indent="-180000" algn="l" rtl="0" eaLnBrk="1" fontAlgn="base" hangingPunct="1">
        <a:spcBef>
          <a:spcPts val="500"/>
        </a:spcBef>
        <a:spcAft>
          <a:spcPct val="0"/>
        </a:spcAft>
        <a:buClr>
          <a:srgbClr val="FF4A4B"/>
        </a:buClr>
        <a:buFont typeface="ArialUnicodeMS" charset="0"/>
        <a:buChar char="◦"/>
        <a:defRPr lang="en-US" sz="1500" kern="1200" dirty="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 userDrawn="1">
          <p15:clr>
            <a:srgbClr val="F26B43"/>
          </p15:clr>
        </p15:guide>
        <p15:guide id="2" pos="7242" userDrawn="1">
          <p15:clr>
            <a:srgbClr val="F26B43"/>
          </p15:clr>
        </p15:guide>
        <p15:guide id="3" orient="horz" pos="300" userDrawn="1">
          <p15:clr>
            <a:srgbClr val="F26B43"/>
          </p15:clr>
        </p15:guide>
        <p15:guide id="4" orient="horz" pos="4088" userDrawn="1">
          <p15:clr>
            <a:srgbClr val="F26B43"/>
          </p15:clr>
        </p15:guide>
        <p15:guide id="5" orient="horz" pos="890" userDrawn="1">
          <p15:clr>
            <a:srgbClr val="F26B43"/>
          </p15:clr>
        </p15:guide>
        <p15:guide id="6" orient="horz" pos="1003" userDrawn="1">
          <p15:clr>
            <a:srgbClr val="F26B43"/>
          </p15:clr>
        </p15:guide>
        <p15:guide id="7" orient="horz" pos="402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6471" userDrawn="1">
          <p15:clr>
            <a:srgbClr val="F26B43"/>
          </p15:clr>
        </p15:guide>
        <p15:guide id="10" orient="horz" pos="11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BD85A0B-6AF1-644A-AB5C-431EE9723FB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3133" y="1160365"/>
            <a:ext cx="6348969" cy="4789489"/>
          </a:xfrm>
        </p:spPr>
        <p:txBody>
          <a:bodyPr>
            <a:normAutofit/>
          </a:bodyPr>
          <a:lstStyle/>
          <a:p>
            <a:pPr algn="ctr"/>
            <a:endParaRPr lang="de-DE" sz="3200" dirty="0"/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2000" dirty="0"/>
              <a:t>Who am I? 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been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doing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valantic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2000" dirty="0" err="1"/>
              <a:t>How</a:t>
            </a:r>
            <a:r>
              <a:rPr lang="de-DE" sz="2000" dirty="0"/>
              <a:t> </a:t>
            </a:r>
            <a:r>
              <a:rPr lang="de-DE" sz="2000" dirty="0" err="1"/>
              <a:t>did</a:t>
            </a:r>
            <a:r>
              <a:rPr lang="de-DE" sz="2000" dirty="0"/>
              <a:t> I find out </a:t>
            </a:r>
            <a:r>
              <a:rPr lang="de-DE" sz="2000" dirty="0" err="1"/>
              <a:t>about</a:t>
            </a:r>
            <a:r>
              <a:rPr lang="de-DE" sz="2000" dirty="0"/>
              <a:t> </a:t>
            </a:r>
            <a:r>
              <a:rPr lang="de-DE" sz="2000" dirty="0" err="1"/>
              <a:t>valantic</a:t>
            </a:r>
            <a:r>
              <a:rPr lang="de-DE" sz="2000" dirty="0"/>
              <a:t>?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de-DE" sz="2000" dirty="0">
                <a:solidFill>
                  <a:srgbClr val="2D38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2000" dirty="0"/>
              <a:t>Which </a:t>
            </a:r>
            <a:r>
              <a:rPr lang="de-DE" sz="2000" dirty="0" err="1"/>
              <a:t>song</a:t>
            </a:r>
            <a:r>
              <a:rPr lang="de-DE" sz="2000" dirty="0"/>
              <a:t> </a:t>
            </a:r>
            <a:r>
              <a:rPr lang="de-DE" sz="2000" dirty="0" err="1"/>
              <a:t>describes</a:t>
            </a:r>
            <a:r>
              <a:rPr lang="de-DE" sz="2000" dirty="0"/>
              <a:t> </a:t>
            </a:r>
            <a:r>
              <a:rPr lang="de-DE" sz="2000" dirty="0" err="1"/>
              <a:t>me</a:t>
            </a:r>
            <a:r>
              <a:rPr lang="de-DE" sz="2000" dirty="0"/>
              <a:t> </a:t>
            </a:r>
            <a:r>
              <a:rPr lang="de-DE" sz="2000" dirty="0" err="1"/>
              <a:t>best</a:t>
            </a:r>
            <a:r>
              <a:rPr lang="de-DE" sz="2000" dirty="0"/>
              <a:t> </a:t>
            </a:r>
            <a:r>
              <a:rPr lang="de-DE" sz="2000" dirty="0" err="1"/>
              <a:t>or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my</a:t>
            </a:r>
            <a:r>
              <a:rPr lang="de-DE" sz="2000" dirty="0"/>
              <a:t> </a:t>
            </a:r>
            <a:r>
              <a:rPr lang="de-DE" sz="2000" dirty="0" err="1"/>
              <a:t>favorite</a:t>
            </a:r>
            <a:r>
              <a:rPr lang="de-DE" sz="2000" dirty="0"/>
              <a:t>?</a:t>
            </a:r>
          </a:p>
          <a:p>
            <a:pPr>
              <a:buClr>
                <a:schemeClr val="accent2"/>
              </a:buClr>
            </a:pPr>
            <a:br>
              <a:rPr lang="de-DE" sz="1800" dirty="0"/>
            </a:br>
            <a:endParaRPr lang="de-DE" sz="18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9047DA9-088A-D249-AF50-CD23B8474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Self</a:t>
            </a:r>
            <a:r>
              <a:rPr lang="de-DE" dirty="0"/>
              <a:t> </a:t>
            </a:r>
            <a:r>
              <a:rPr lang="de-DE" dirty="0" err="1"/>
              <a:t>Introduction</a:t>
            </a:r>
            <a:r>
              <a:rPr lang="de-DE"/>
              <a:t> 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6AE7068-5805-1345-8195-1D038EB262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133" y="6489700"/>
            <a:ext cx="1989327" cy="169277"/>
          </a:xfrm>
        </p:spPr>
        <p:txBody>
          <a:bodyPr/>
          <a:lstStyle/>
          <a:p>
            <a:r>
              <a:rPr lang="de-DE" dirty="0" err="1"/>
              <a:t>name</a:t>
            </a:r>
            <a:r>
              <a:rPr lang="de-DE" dirty="0"/>
              <a:t> | </a:t>
            </a:r>
            <a:r>
              <a:rPr lang="de-DE" dirty="0" err="1"/>
              <a:t>valantic</a:t>
            </a:r>
            <a:r>
              <a:rPr lang="de-DE" dirty="0"/>
              <a:t>-mailing-</a:t>
            </a:r>
            <a:r>
              <a:rPr lang="de-DE" dirty="0" err="1"/>
              <a:t>address</a:t>
            </a: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AC7C8F0-2474-C84B-AE3A-5C9B7D5B0FEF}"/>
              </a:ext>
            </a:extLst>
          </p:cNvPr>
          <p:cNvSpPr/>
          <p:nvPr/>
        </p:nvSpPr>
        <p:spPr>
          <a:xfrm>
            <a:off x="7680176" y="2852936"/>
            <a:ext cx="36724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err="1">
                <a:solidFill>
                  <a:schemeClr val="accent2"/>
                </a:solidFill>
              </a:rPr>
              <a:t>Here</a:t>
            </a:r>
            <a:r>
              <a:rPr lang="de-DE" sz="2000" b="1" dirty="0">
                <a:solidFill>
                  <a:schemeClr val="accent2"/>
                </a:solidFill>
              </a:rPr>
              <a:t> </a:t>
            </a:r>
            <a:r>
              <a:rPr lang="de-DE" sz="2000" b="1" dirty="0" err="1">
                <a:solidFill>
                  <a:schemeClr val="accent2"/>
                </a:solidFill>
              </a:rPr>
              <a:t>is</a:t>
            </a:r>
            <a:r>
              <a:rPr lang="de-DE" sz="2000" b="1" dirty="0">
                <a:solidFill>
                  <a:schemeClr val="accent2"/>
                </a:solidFill>
              </a:rPr>
              <a:t> a </a:t>
            </a:r>
            <a:r>
              <a:rPr lang="de-DE" sz="2000" b="1" dirty="0" err="1">
                <a:solidFill>
                  <a:schemeClr val="accent2"/>
                </a:solidFill>
              </a:rPr>
              <a:t>space</a:t>
            </a:r>
            <a:r>
              <a:rPr lang="de-DE" sz="2000" b="1" dirty="0">
                <a:solidFill>
                  <a:schemeClr val="accent2"/>
                </a:solidFill>
              </a:rPr>
              <a:t> </a:t>
            </a:r>
            <a:r>
              <a:rPr lang="de-DE" sz="2000" b="1" dirty="0" err="1">
                <a:solidFill>
                  <a:schemeClr val="accent2"/>
                </a:solidFill>
              </a:rPr>
              <a:t>for</a:t>
            </a:r>
            <a:r>
              <a:rPr lang="de-DE" sz="2000" b="1" dirty="0">
                <a:solidFill>
                  <a:schemeClr val="accent2"/>
                </a:solidFill>
              </a:rPr>
              <a:t> </a:t>
            </a:r>
            <a:r>
              <a:rPr lang="de-DE" sz="2000" b="1" dirty="0" err="1">
                <a:solidFill>
                  <a:schemeClr val="accent2"/>
                </a:solidFill>
              </a:rPr>
              <a:t>your</a:t>
            </a:r>
            <a:r>
              <a:rPr lang="de-DE" sz="2000" b="1" dirty="0">
                <a:solidFill>
                  <a:schemeClr val="accent2"/>
                </a:solidFill>
              </a:rPr>
              <a:t> </a:t>
            </a:r>
            <a:r>
              <a:rPr lang="de-DE" sz="2000" b="1" dirty="0" err="1">
                <a:solidFill>
                  <a:schemeClr val="accent2"/>
                </a:solidFill>
              </a:rPr>
              <a:t>foto</a:t>
            </a:r>
            <a:endParaRPr lang="de-DE" sz="2000" b="1" dirty="0">
              <a:solidFill>
                <a:schemeClr val="accent2"/>
              </a:solidFill>
            </a:endParaRPr>
          </a:p>
        </p:txBody>
      </p: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A186C557-C5E0-BB4F-B4B9-975D55D31725}"/>
              </a:ext>
            </a:extLst>
          </p:cNvPr>
          <p:cNvCxnSpPr>
            <a:cxnSpLocks/>
          </p:cNvCxnSpPr>
          <p:nvPr/>
        </p:nvCxnSpPr>
        <p:spPr>
          <a:xfrm>
            <a:off x="7320136" y="1160365"/>
            <a:ext cx="0" cy="47891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D8DA88E8-3201-E84F-8C39-7FF026150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33" y="6055108"/>
            <a:ext cx="738223" cy="28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08F4CE2-EDE3-1040-B5A9-BA94AE709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6055107"/>
            <a:ext cx="288445" cy="28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00249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Verten">
  <a:themeElements>
    <a:clrScheme name="verten Farben">
      <a:dk1>
        <a:sysClr val="windowText" lastClr="000000"/>
      </a:dk1>
      <a:lt1>
        <a:sysClr val="window" lastClr="FFFFFF"/>
      </a:lt1>
      <a:dk2>
        <a:srgbClr val="2D3842"/>
      </a:dk2>
      <a:lt2>
        <a:srgbClr val="CCD0D4"/>
      </a:lt2>
      <a:accent1>
        <a:srgbClr val="A32222"/>
      </a:accent1>
      <a:accent2>
        <a:srgbClr val="FF4B4B"/>
      </a:accent2>
      <a:accent3>
        <a:srgbClr val="FF724F"/>
      </a:accent3>
      <a:accent4>
        <a:srgbClr val="F99E49"/>
      </a:accent4>
      <a:accent5>
        <a:srgbClr val="120B58"/>
      </a:accent5>
      <a:accent6>
        <a:srgbClr val="204F79"/>
      </a:accent6>
      <a:hlink>
        <a:srgbClr val="0563C1"/>
      </a:hlink>
      <a:folHlink>
        <a:srgbClr val="954F72"/>
      </a:folHlink>
    </a:clrScheme>
    <a:fontScheme name="verten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  <a:ext uri="{FAA26D3D-D897-4be2-8F04-BA451C77F1D7}">
            <ma14:placeholderFlag xmlns="" xmlns:ma14="http://schemas.microsoft.com/office/mac/drawingml/2011/main" val="1"/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noAutofit/>
      </a:bodyPr>
      <a:lstStyle>
        <a:defPPr>
          <a:defRPr sz="13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13" id="{3DB39AD4-6E20-EC44-9CE0-6451817E435B}" vid="{68B86EBA-36BA-2A4F-8814-94B3D24C0FAE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valantic-CORE-Slidedeck-DE</Template>
  <TotalTime>0</TotalTime>
  <Words>57</Words>
  <Application>Microsoft Macintosh PowerPoint</Application>
  <PresentationFormat>Breitbild</PresentationFormat>
  <Paragraphs>10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ArialUnicodeMS</vt:lpstr>
      <vt:lpstr>Arial</vt:lpstr>
      <vt:lpstr>Calibri</vt:lpstr>
      <vt:lpstr>Helvetica</vt:lpstr>
      <vt:lpstr>Verten</vt:lpstr>
      <vt:lpstr>Self Introduction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Präsentations-StANDARD</dc:title>
  <dc:subject/>
  <dc:creator>Michael Heinemann</dc:creator>
  <cp:keywords/>
  <dc:description/>
  <cp:lastModifiedBy>Charlotte Leidiger (valantic)</cp:lastModifiedBy>
  <cp:revision>550</cp:revision>
  <cp:lastPrinted>2018-09-27T09:44:11Z</cp:lastPrinted>
  <dcterms:created xsi:type="dcterms:W3CDTF">2017-11-04T17:43:12Z</dcterms:created>
  <dcterms:modified xsi:type="dcterms:W3CDTF">2021-08-23T10:10:42Z</dcterms:modified>
  <cp:category/>
</cp:coreProperties>
</file>