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5"/>
  </p:notesMasterIdLst>
  <p:handoutMasterIdLst>
    <p:handoutMasterId r:id="rId6"/>
  </p:handoutMasterIdLst>
  <p:sldIdLst>
    <p:sldId id="272" r:id="rId2"/>
    <p:sldId id="270" r:id="rId3"/>
    <p:sldId id="271" r:id="rId4"/>
  </p:sldIdLst>
  <p:sldSz cx="12192000" cy="6858000"/>
  <p:notesSz cx="6805613" cy="99441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E8EE2F-CB0B-8136-F294-6B78DF1A73A1}" name="Kira Willems" initials="KW" userId="S::kira.willems@mc.valantic.com::1a1a8268-fa12-438f-aec8-bdecc6d098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Herrmann" initials="LH" lastIdx="2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6370" autoAdjust="0"/>
  </p:normalViewPr>
  <p:slideViewPr>
    <p:cSldViewPr showGuides="1">
      <p:cViewPr varScale="1">
        <p:scale>
          <a:sx n="75" d="100"/>
          <a:sy n="75" d="100"/>
        </p:scale>
        <p:origin x="24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4002" y="12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78DEE-4B2D-47F8-BFEF-56691838BD0F}" type="datetimeFigureOut">
              <a:rPr lang="de-DE"/>
              <a:t>31.10.2024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A355B-080C-4ABB-A6D0-3811D66F8E18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614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099" cy="498932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>
                <a:latin typeface="Unit-Light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2"/>
            <a:ext cx="2949099" cy="498932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>
                <a:latin typeface="Unit-Light" pitchFamily="50" charset="0"/>
              </a:defRPr>
            </a:lvl1pPr>
          </a:lstStyle>
          <a:p>
            <a:fld id="{49DA10F2-BDC8-4562-A6CF-9D10236336D0}" type="datetimeFigureOut">
              <a:rPr lang="en-GB"/>
              <a:pPr/>
              <a:t>31/10/2024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6" tIns="46168" rIns="92336" bIns="46168" rtlCol="0" anchor="ctr"/>
          <a:lstStyle/>
          <a:p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2336" tIns="46168" rIns="92336" bIns="46168" rtlCol="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5171"/>
            <a:ext cx="2949099" cy="498931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>
                <a:latin typeface="Unit-Light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5171"/>
            <a:ext cx="2949099" cy="498931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>
                <a:latin typeface="Unit-Light" pitchFamily="50" charset="0"/>
              </a:defRPr>
            </a:lvl1pPr>
          </a:lstStyle>
          <a:p>
            <a:fld id="{9E9C3DD1-0B93-4A73-B481-7BBC91F14352}" type="slidenum">
              <a:rPr lang="en-GB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85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nit-Light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4858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592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9C3DD1-0B93-4A73-B481-7BBC91F14352}" type="slidenum">
              <a:rPr lang="de-DE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978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5.sv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2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7.xml"/><Relationship Id="rId7" Type="http://schemas.openxmlformats.org/officeDocument/2006/relationships/image" Target="../media/image4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F4926D-093C-405D-B1E5-2FEFA0070EC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C5D3A877-8564-43E6-9DA1-59C30AD1EE67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812D76-B545-41D4-8FB4-99150CDBEC0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3BF448F-7424-4FDA-8F25-B079BC97F9A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4" name="White Shape">
            <a:extLst>
              <a:ext uri="{FF2B5EF4-FFF2-40B4-BE49-F238E27FC236}">
                <a16:creationId xmlns:a16="http://schemas.microsoft.com/office/drawing/2014/main" id="{FD8ECDC3-EBE3-4D3C-8213-27A8A29B5E2F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13" name="Kunde">
            <a:extLst>
              <a:ext uri="{FF2B5EF4-FFF2-40B4-BE49-F238E27FC236}">
                <a16:creationId xmlns:a16="http://schemas.microsoft.com/office/drawing/2014/main" id="{41CEA758-F5F1-41A9-AE23-74B395746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799" y="5121092"/>
            <a:ext cx="3600000" cy="215444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Kunde</a:t>
            </a:r>
          </a:p>
        </p:txBody>
      </p:sp>
      <p:sp>
        <p:nvSpPr>
          <p:cNvPr id="15" name="Datum Ort">
            <a:extLst>
              <a:ext uri="{FF2B5EF4-FFF2-40B4-BE49-F238E27FC236}">
                <a16:creationId xmlns:a16="http://schemas.microsoft.com/office/drawing/2014/main" id="{40C591A2-951B-4152-8F05-849E3E6A45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799" y="5373688"/>
            <a:ext cx="3600000" cy="215444"/>
          </a:xfrm>
        </p:spPr>
        <p:txBody>
          <a:bodyPr>
            <a:sp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Datum, Ort</a:t>
            </a:r>
          </a:p>
        </p:txBody>
      </p:sp>
      <p:sp>
        <p:nvSpPr>
          <p:cNvPr id="3" name="Untertitel"/>
          <p:cNvSpPr>
            <a:spLocks noGrp="1"/>
          </p:cNvSpPr>
          <p:nvPr>
            <p:ph type="subTitle" idx="1"/>
          </p:nvPr>
        </p:nvSpPr>
        <p:spPr>
          <a:xfrm>
            <a:off x="514800" y="4221163"/>
            <a:ext cx="9000000" cy="43199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 algn="ctr">
              <a:buNone/>
              <a:defRPr sz="2514"/>
            </a:lvl2pPr>
            <a:lvl3pPr marL="1149401" indent="0" algn="ctr">
              <a:buNone/>
              <a:defRPr sz="2263"/>
            </a:lvl3pPr>
            <a:lvl4pPr marL="1724101" indent="0" algn="ctr">
              <a:buNone/>
              <a:defRPr sz="2011"/>
            </a:lvl4pPr>
            <a:lvl5pPr marL="2298802" indent="0" algn="ctr">
              <a:buNone/>
              <a:defRPr sz="2011"/>
            </a:lvl5pPr>
            <a:lvl6pPr marL="2873502" indent="0" algn="ctr">
              <a:buNone/>
              <a:defRPr sz="2011"/>
            </a:lvl6pPr>
            <a:lvl7pPr marL="3448202" indent="0" algn="ctr">
              <a:buNone/>
              <a:defRPr sz="2011"/>
            </a:lvl7pPr>
            <a:lvl8pPr marL="4022903" indent="0" algn="ctr">
              <a:buNone/>
              <a:defRPr sz="2011"/>
            </a:lvl8pPr>
            <a:lvl9pPr marL="4597603" indent="0" algn="ctr">
              <a:buNone/>
              <a:defRPr sz="2011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2" name="Titel"/>
          <p:cNvSpPr>
            <a:spLocks noGrp="1"/>
          </p:cNvSpPr>
          <p:nvPr>
            <p:ph type="ctrTitle"/>
          </p:nvPr>
        </p:nvSpPr>
        <p:spPr>
          <a:xfrm>
            <a:off x="514801" y="2816225"/>
            <a:ext cx="9000000" cy="1368000"/>
          </a:xfrm>
        </p:spPr>
        <p:txBody>
          <a:bodyPr anchor="b" anchorCtr="0">
            <a:noAutofit/>
          </a:bodyPr>
          <a:lstStyle>
            <a:lvl1pPr algn="l">
              <a:defRPr sz="3200" b="1" cap="none" baseline="0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80A28DC-944E-4E54-975F-05748E5067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25" y="874949"/>
            <a:ext cx="1485138" cy="895538"/>
          </a:xfrm>
          <a:prstGeom prst="rect">
            <a:avLst/>
          </a:prstGeom>
        </p:spPr>
      </p:pic>
      <p:pic>
        <p:nvPicPr>
          <p:cNvPr id="5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9652BCEE-FD4B-465A-9500-699DA366FD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4910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 x 1/2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2041D1E-4CC8-406D-8D03-4646CB2BFFB8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16" name="Inhaltsplatzhalter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1116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9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1116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40024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3 x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7C1A4F5-400C-418C-A819-762DC9C22269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2" name="Inhaltsplatzhalter rechts">
            <a:extLst>
              <a:ext uri="{FF2B5EF4-FFF2-40B4-BE49-F238E27FC236}">
                <a16:creationId xmlns:a16="http://schemas.microsoft.com/office/drawing/2014/main" id="{B4ADEEA6-972D-4E7B-8CEE-3E3F39F13053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19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Untertitel rechts">
            <a:extLst>
              <a:ext uri="{FF2B5EF4-FFF2-40B4-BE49-F238E27FC236}">
                <a16:creationId xmlns:a16="http://schemas.microsoft.com/office/drawing/2014/main" id="{3630BDEB-89C1-46FB-9F74-AC1D75B11A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9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rechts">
            <a:extLst>
              <a:ext uri="{FF2B5EF4-FFF2-40B4-BE49-F238E27FC236}">
                <a16:creationId xmlns:a16="http://schemas.microsoft.com/office/drawing/2014/main" id="{7D39C31D-9433-446B-82D3-ADF89C1ACBB5}"/>
              </a:ext>
            </a:extLst>
          </p:cNvPr>
          <p:cNvCxnSpPr>
            <a:cxnSpLocks/>
          </p:cNvCxnSpPr>
          <p:nvPr userDrawn="1"/>
        </p:nvCxnSpPr>
        <p:spPr>
          <a:xfrm>
            <a:off x="819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Ueberschrift rechts">
            <a:extLst>
              <a:ext uri="{FF2B5EF4-FFF2-40B4-BE49-F238E27FC236}">
                <a16:creationId xmlns:a16="http://schemas.microsoft.com/office/drawing/2014/main" id="{E642A461-D331-481A-8C78-744AF4BD27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1" name="Inhaltsplatzhalter mitte">
            <a:extLst>
              <a:ext uri="{FF2B5EF4-FFF2-40B4-BE49-F238E27FC236}">
                <a16:creationId xmlns:a16="http://schemas.microsoft.com/office/drawing/2014/main" id="{368597D0-F3C2-4C96-98B8-BF147BFFCA7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35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9" name="Untertitel mitte">
            <a:extLst>
              <a:ext uri="{FF2B5EF4-FFF2-40B4-BE49-F238E27FC236}">
                <a16:creationId xmlns:a16="http://schemas.microsoft.com/office/drawing/2014/main" id="{A5CD4D63-7AED-4418-9287-4026B9ED11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5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mitte">
            <a:extLst>
              <a:ext uri="{FF2B5EF4-FFF2-40B4-BE49-F238E27FC236}">
                <a16:creationId xmlns:a16="http://schemas.microsoft.com/office/drawing/2014/main" id="{973C6391-D7CE-431C-A0DF-9E56DECA9E18}"/>
              </a:ext>
            </a:extLst>
          </p:cNvPr>
          <p:cNvCxnSpPr>
            <a:cxnSpLocks/>
          </p:cNvCxnSpPr>
          <p:nvPr userDrawn="1"/>
        </p:nvCxnSpPr>
        <p:spPr>
          <a:xfrm>
            <a:off x="435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mitte">
            <a:extLst>
              <a:ext uri="{FF2B5EF4-FFF2-40B4-BE49-F238E27FC236}">
                <a16:creationId xmlns:a16="http://schemas.microsoft.com/office/drawing/2014/main" id="{E76BFAB7-D7F0-4D21-9335-06508710BF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71813715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pos="4937" userDrawn="1">
          <p15:clr>
            <a:srgbClr val="547EBF"/>
          </p15:clr>
        </p15:guide>
        <p15:guide id="5" pos="5162" userDrawn="1">
          <p15:clr>
            <a:srgbClr val="547EBF"/>
          </p15:clr>
        </p15:guide>
        <p15:guide id="6" pos="2744" userDrawn="1">
          <p15:clr>
            <a:srgbClr val="547EBF"/>
          </p15:clr>
        </p15:guide>
        <p15:guide id="7" pos="2519" userDrawn="1">
          <p15:clr>
            <a:srgbClr val="547EB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2 x 3/9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622D49E-C06D-45E0-A3DB-544AF73E72E5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20" name="Inhaltsplatzhalter rechts">
            <a:extLst>
              <a:ext uri="{FF2B5EF4-FFF2-40B4-BE49-F238E27FC236}">
                <a16:creationId xmlns:a16="http://schemas.microsoft.com/office/drawing/2014/main" id="{0A64B63C-431D-48C6-AFBD-C5086289019F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8195938" y="2026799"/>
            <a:ext cx="348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1" name="Untertitel rechts">
            <a:extLst>
              <a:ext uri="{FF2B5EF4-FFF2-40B4-BE49-F238E27FC236}">
                <a16:creationId xmlns:a16="http://schemas.microsoft.com/office/drawing/2014/main" id="{7C95E423-8E8F-4560-86A4-3E12ED8819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95938" y="1809339"/>
            <a:ext cx="348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2" name="Trennlinie rechts">
            <a:extLst>
              <a:ext uri="{FF2B5EF4-FFF2-40B4-BE49-F238E27FC236}">
                <a16:creationId xmlns:a16="http://schemas.microsoft.com/office/drawing/2014/main" id="{C2680C19-4B1A-4B10-9062-20435F1C97E5}"/>
              </a:ext>
            </a:extLst>
          </p:cNvPr>
          <p:cNvCxnSpPr>
            <a:cxnSpLocks/>
          </p:cNvCxnSpPr>
          <p:nvPr userDrawn="1"/>
        </p:nvCxnSpPr>
        <p:spPr>
          <a:xfrm>
            <a:off x="8195938" y="1791453"/>
            <a:ext cx="348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Ueberschrift rechts">
            <a:extLst>
              <a:ext uri="{FF2B5EF4-FFF2-40B4-BE49-F238E27FC236}">
                <a16:creationId xmlns:a16="http://schemas.microsoft.com/office/drawing/2014/main" id="{7FD6CE6F-920A-4E12-AB46-CBF02472C1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95938" y="1593567"/>
            <a:ext cx="348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Inhaltsplatzhalter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73188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73188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90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73188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73188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281298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  <p15:guide id="6" pos="5162" userDrawn="1">
          <p15:clr>
            <a:srgbClr val="547EBF"/>
          </p15:clr>
        </p15:guide>
        <p15:guide id="7" pos="4937" userDrawn="1">
          <p15:clr>
            <a:srgbClr val="547EB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4 x 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1979D6B-46DC-430C-8598-2C2292EF871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28" name="Inhaltsplatzhalter rechts unten">
            <a:extLst>
              <a:ext uri="{FF2B5EF4-FFF2-40B4-BE49-F238E27FC236}">
                <a16:creationId xmlns:a16="http://schemas.microsoft.com/office/drawing/2014/main" id="{17BBCA2A-50E4-4AF2-984E-C989848FFE71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275938" y="4458937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Untertitel rechts unten">
            <a:extLst>
              <a:ext uri="{FF2B5EF4-FFF2-40B4-BE49-F238E27FC236}">
                <a16:creationId xmlns:a16="http://schemas.microsoft.com/office/drawing/2014/main" id="{286B83C3-9397-4D88-9A5A-A6BD3A5443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938" y="4241475"/>
            <a:ext cx="540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6" name="Trennlinie rechts unten">
            <a:extLst>
              <a:ext uri="{FF2B5EF4-FFF2-40B4-BE49-F238E27FC236}">
                <a16:creationId xmlns:a16="http://schemas.microsoft.com/office/drawing/2014/main" id="{CCB29B0D-D76B-4D0F-B474-114AA8A79132}"/>
              </a:ext>
            </a:extLst>
          </p:cNvPr>
          <p:cNvCxnSpPr>
            <a:cxnSpLocks/>
          </p:cNvCxnSpPr>
          <p:nvPr userDrawn="1"/>
        </p:nvCxnSpPr>
        <p:spPr>
          <a:xfrm>
            <a:off x="6275938" y="4223589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Ueberschrift rechts unten">
            <a:extLst>
              <a:ext uri="{FF2B5EF4-FFF2-40B4-BE49-F238E27FC236}">
                <a16:creationId xmlns:a16="http://schemas.microsoft.com/office/drawing/2014/main" id="{ACD9A35E-12F2-4F3C-BFE1-6062639E43A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75938" y="4025704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Inhaltsplatzhalter links unten">
            <a:extLst>
              <a:ext uri="{FF2B5EF4-FFF2-40B4-BE49-F238E27FC236}">
                <a16:creationId xmlns:a16="http://schemas.microsoft.com/office/drawing/2014/main" id="{2730C0BE-A02D-4D5F-BC86-4FE178BD260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15938" y="4458937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Untertitel links unten">
            <a:extLst>
              <a:ext uri="{FF2B5EF4-FFF2-40B4-BE49-F238E27FC236}">
                <a16:creationId xmlns:a16="http://schemas.microsoft.com/office/drawing/2014/main" id="{A7BDA24A-ED33-4F74-818D-67D35492B4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5938" y="4241475"/>
            <a:ext cx="540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8" name="Trennlinie links unten">
            <a:extLst>
              <a:ext uri="{FF2B5EF4-FFF2-40B4-BE49-F238E27FC236}">
                <a16:creationId xmlns:a16="http://schemas.microsoft.com/office/drawing/2014/main" id="{B12B2193-8642-4D62-95C4-6889CFC9AFE5}"/>
              </a:ext>
            </a:extLst>
          </p:cNvPr>
          <p:cNvCxnSpPr>
            <a:cxnSpLocks/>
          </p:cNvCxnSpPr>
          <p:nvPr userDrawn="1"/>
        </p:nvCxnSpPr>
        <p:spPr>
          <a:xfrm>
            <a:off x="515938" y="4223589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Ueberschrift links unten">
            <a:extLst>
              <a:ext uri="{FF2B5EF4-FFF2-40B4-BE49-F238E27FC236}">
                <a16:creationId xmlns:a16="http://schemas.microsoft.com/office/drawing/2014/main" id="{1FA88774-7B3A-4B20-BF79-35F5FDCFFF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5938" y="4025704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3" name="Inhaltsplatzhalter rechts oben">
            <a:extLst>
              <a:ext uri="{FF2B5EF4-FFF2-40B4-BE49-F238E27FC236}">
                <a16:creationId xmlns:a16="http://schemas.microsoft.com/office/drawing/2014/main" id="{9B249B04-F6CF-4B0A-8C5B-EBE569FAC85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75938" y="2026799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2" name="Untertitel rechts oben">
            <a:extLst>
              <a:ext uri="{FF2B5EF4-FFF2-40B4-BE49-F238E27FC236}">
                <a16:creationId xmlns:a16="http://schemas.microsoft.com/office/drawing/2014/main" id="{507F0222-A782-433C-9A13-51A71C4118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7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1" name="Trennlinie rechts oben">
            <a:extLst>
              <a:ext uri="{FF2B5EF4-FFF2-40B4-BE49-F238E27FC236}">
                <a16:creationId xmlns:a16="http://schemas.microsoft.com/office/drawing/2014/main" id="{20DF32EA-C48C-4930-807E-AFAFF6AF9C49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Ueberschrift rechts oben">
            <a:extLst>
              <a:ext uri="{FF2B5EF4-FFF2-40B4-BE49-F238E27FC236}">
                <a16:creationId xmlns:a16="http://schemas.microsoft.com/office/drawing/2014/main" id="{E111ABBD-1997-4630-9863-16DB911537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7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" name="Inhaltsplatzhalter links oben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5400000" cy="163556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 oben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 oben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 oben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438849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4" orient="horz" pos="2307" userDrawn="1">
          <p15:clr>
            <a:srgbClr val="547EBF"/>
          </p15:clr>
        </p15:guide>
        <p15:guide id="5" orient="horz" pos="2534" userDrawn="1">
          <p15:clr>
            <a:srgbClr val="547EBF"/>
          </p15:clr>
        </p15:guide>
        <p15:guide id="6" pos="3953" userDrawn="1">
          <p15:clr>
            <a:srgbClr val="547EBF"/>
          </p15:clr>
        </p15:guide>
        <p15:guide id="7" pos="3727" userDrawn="1">
          <p15:clr>
            <a:srgbClr val="547EB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agement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FE02BDB-A08F-45A4-85EB-92D8F10FFD12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5F42F515-D64F-4A7A-A16E-B097FE53F28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506A009-1A39-4E07-BC26-613F5F52CFD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3AF5F734-7569-4DB7-BD94-D34677BC1AA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30800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4" name="Textplatzhalter">
            <a:extLst>
              <a:ext uri="{FF2B5EF4-FFF2-40B4-BE49-F238E27FC236}">
                <a16:creationId xmlns:a16="http://schemas.microsoft.com/office/drawing/2014/main" id="{19B9B1A8-5DA8-45B8-B65C-3F7C74E138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15938" y="2026800"/>
            <a:ext cx="9360000" cy="4068000"/>
          </a:xfrm>
          <a:solidFill>
            <a:srgbClr val="E9E9E9"/>
          </a:solidFill>
        </p:spPr>
        <p:txBody>
          <a:bodyPr lIns="144000" tIns="144000" rIns="144000" bIns="144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 #">
            <a:extLst>
              <a:ext uri="{FF2B5EF4-FFF2-40B4-BE49-F238E27FC236}">
                <a16:creationId xmlns:a16="http://schemas.microsoft.com/office/drawing/2014/main" id="{9324895C-B8E3-4FB7-AD76-CA0EF2DFB4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938" y="2026800"/>
            <a:ext cx="1440000" cy="720000"/>
          </a:xfrm>
        </p:spPr>
        <p:txBody>
          <a:bodyPr anchor="ctr"/>
          <a:lstStyle>
            <a:lvl1pPr marL="0" indent="0" algn="ctr">
              <a:buNone/>
              <a:defRPr sz="6600"/>
            </a:lvl1pPr>
          </a:lstStyle>
          <a:p>
            <a:pPr lvl="0"/>
            <a:r>
              <a:rPr lang="de-DE" dirty="0"/>
              <a:t>#</a:t>
            </a:r>
          </a:p>
        </p:txBody>
      </p:sp>
      <p:sp>
        <p:nvSpPr>
          <p:cNvPr id="25" name="Untertitel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10800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280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4800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658D775-AE6E-4A51-A853-2A87B6F6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6560772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en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91954DA5-37FA-4E27-8A48-300EC02D32C9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26" name="Bildplatzhalter">
            <a:extLst>
              <a:ext uri="{FF2B5EF4-FFF2-40B4-BE49-F238E27FC236}">
                <a16:creationId xmlns:a16="http://schemas.microsoft.com/office/drawing/2014/main" id="{F79B79FE-E744-48BB-A4C2-5C9033E4060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3258000"/>
            <a:ext cx="12192000" cy="3600000"/>
          </a:xfrm>
          <a:custGeom>
            <a:avLst/>
            <a:gdLst>
              <a:gd name="connsiteX0" fmla="*/ 0 w 12192000"/>
              <a:gd name="connsiteY0" fmla="*/ 0 h 3600000"/>
              <a:gd name="connsiteX1" fmla="*/ 1415588 w 12192000"/>
              <a:gd name="connsiteY1" fmla="*/ 0 h 3600000"/>
              <a:gd name="connsiteX2" fmla="*/ 1415588 w 12192000"/>
              <a:gd name="connsiteY2" fmla="*/ 2690775 h 3600000"/>
              <a:gd name="connsiteX3" fmla="*/ 5843589 w 12192000"/>
              <a:gd name="connsiteY3" fmla="*/ 2690775 h 3600000"/>
              <a:gd name="connsiteX4" fmla="*/ 5843589 w 12192000"/>
              <a:gd name="connsiteY4" fmla="*/ 0 h 3600000"/>
              <a:gd name="connsiteX5" fmla="*/ 6347937 w 12192000"/>
              <a:gd name="connsiteY5" fmla="*/ 0 h 3600000"/>
              <a:gd name="connsiteX6" fmla="*/ 6347937 w 12192000"/>
              <a:gd name="connsiteY6" fmla="*/ 2690775 h 3600000"/>
              <a:gd name="connsiteX7" fmla="*/ 10775937 w 12192000"/>
              <a:gd name="connsiteY7" fmla="*/ 2690775 h 3600000"/>
              <a:gd name="connsiteX8" fmla="*/ 10775937 w 12192000"/>
              <a:gd name="connsiteY8" fmla="*/ 0 h 3600000"/>
              <a:gd name="connsiteX9" fmla="*/ 12192000 w 12192000"/>
              <a:gd name="connsiteY9" fmla="*/ 0 h 3600000"/>
              <a:gd name="connsiteX10" fmla="*/ 12192000 w 12192000"/>
              <a:gd name="connsiteY10" fmla="*/ 3600000 h 3600000"/>
              <a:gd name="connsiteX11" fmla="*/ 0 w 12192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600000">
                <a:moveTo>
                  <a:pt x="0" y="0"/>
                </a:moveTo>
                <a:lnTo>
                  <a:pt x="1415588" y="0"/>
                </a:lnTo>
                <a:lnTo>
                  <a:pt x="1415588" y="2690775"/>
                </a:lnTo>
                <a:lnTo>
                  <a:pt x="5843589" y="2690775"/>
                </a:lnTo>
                <a:lnTo>
                  <a:pt x="5843589" y="0"/>
                </a:lnTo>
                <a:lnTo>
                  <a:pt x="6347937" y="0"/>
                </a:lnTo>
                <a:lnTo>
                  <a:pt x="6347937" y="2690775"/>
                </a:lnTo>
                <a:lnTo>
                  <a:pt x="10775937" y="2690775"/>
                </a:lnTo>
                <a:lnTo>
                  <a:pt x="10775937" y="0"/>
                </a:lnTo>
                <a:lnTo>
                  <a:pt x="12192000" y="0"/>
                </a:lnTo>
                <a:lnTo>
                  <a:pt x="12192000" y="3600000"/>
                </a:lnTo>
                <a:lnTo>
                  <a:pt x="0" y="360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wrap="square" bIns="648000" anchor="b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Box rechts">
            <a:extLst>
              <a:ext uri="{FF2B5EF4-FFF2-40B4-BE49-F238E27FC236}">
                <a16:creationId xmlns:a16="http://schemas.microsoft.com/office/drawing/2014/main" id="{55583770-233E-40B4-BD02-B0F74394E39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47937" y="1594800"/>
            <a:ext cx="4428000" cy="4356512"/>
          </a:xfrm>
          <a:solidFill>
            <a:srgbClr val="CAD3D6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Box links">
            <a:extLst>
              <a:ext uri="{FF2B5EF4-FFF2-40B4-BE49-F238E27FC236}">
                <a16:creationId xmlns:a16="http://schemas.microsoft.com/office/drawing/2014/main" id="{91D7CC66-B01B-4AA1-A9EC-2D8015A55E3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15588" y="1594800"/>
            <a:ext cx="4428000" cy="4356512"/>
          </a:xfrm>
          <a:solidFill>
            <a:srgbClr val="E9E9E9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3768304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3999" userDrawn="1">
          <p15:clr>
            <a:srgbClr val="547EBF"/>
          </p15:clr>
        </p15:guide>
        <p15:guide id="2" pos="3681" userDrawn="1">
          <p15:clr>
            <a:srgbClr val="547EBF"/>
          </p15:clr>
        </p15:guide>
        <p15:guide id="3" orient="horz" pos="1003" userDrawn="1">
          <p15:clr>
            <a:srgbClr val="547EBF"/>
          </p15:clr>
        </p15:guide>
        <p15:guide id="4" orient="horz" pos="822" userDrawn="1">
          <p15:clr>
            <a:srgbClr val="547EBF"/>
          </p15:clr>
        </p15:guide>
        <p15:guide id="5" orient="horz" pos="459" userDrawn="1">
          <p15:clr>
            <a:srgbClr val="547EB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ox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10AE0C77-FED6-4C82-B463-A571403A5FF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33C61C8-C029-4616-B137-EEA018C161F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51762" y="0"/>
            <a:ext cx="4440238" cy="6858000"/>
          </a:xfrm>
          <a:custGeom>
            <a:avLst/>
            <a:gdLst>
              <a:gd name="connsiteX0" fmla="*/ 0 w 4440238"/>
              <a:gd name="connsiteY0" fmla="*/ 0 h 6858000"/>
              <a:gd name="connsiteX1" fmla="*/ 4440238 w 4440238"/>
              <a:gd name="connsiteY1" fmla="*/ 0 h 6858000"/>
              <a:gd name="connsiteX2" fmla="*/ 4440238 w 4440238"/>
              <a:gd name="connsiteY2" fmla="*/ 6858000 h 6858000"/>
              <a:gd name="connsiteX3" fmla="*/ 0 w 4440238"/>
              <a:gd name="connsiteY3" fmla="*/ 6858000 h 6858000"/>
              <a:gd name="connsiteX4" fmla="*/ 0 w 4440238"/>
              <a:gd name="connsiteY4" fmla="*/ 5951312 h 6858000"/>
              <a:gd name="connsiteX5" fmla="*/ 2051826 w 4440238"/>
              <a:gd name="connsiteY5" fmla="*/ 5951312 h 6858000"/>
              <a:gd name="connsiteX6" fmla="*/ 2051826 w 4440238"/>
              <a:gd name="connsiteY6" fmla="*/ 5948775 h 6858000"/>
              <a:gd name="connsiteX7" fmla="*/ 2051826 w 4440238"/>
              <a:gd name="connsiteY7" fmla="*/ 1628775 h 6858000"/>
              <a:gd name="connsiteX8" fmla="*/ 2051826 w 4440238"/>
              <a:gd name="connsiteY8" fmla="*/ 1594800 h 6858000"/>
              <a:gd name="connsiteX9" fmla="*/ 0 w 4440238"/>
              <a:gd name="connsiteY9" fmla="*/ 1594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40238" h="6858000">
                <a:moveTo>
                  <a:pt x="0" y="0"/>
                </a:moveTo>
                <a:lnTo>
                  <a:pt x="4440238" y="0"/>
                </a:lnTo>
                <a:lnTo>
                  <a:pt x="4440238" y="6858000"/>
                </a:lnTo>
                <a:lnTo>
                  <a:pt x="0" y="6858000"/>
                </a:lnTo>
                <a:lnTo>
                  <a:pt x="0" y="5951312"/>
                </a:lnTo>
                <a:lnTo>
                  <a:pt x="2051826" y="5951312"/>
                </a:lnTo>
                <a:lnTo>
                  <a:pt x="2051826" y="5948775"/>
                </a:lnTo>
                <a:lnTo>
                  <a:pt x="2051826" y="1628775"/>
                </a:lnTo>
                <a:lnTo>
                  <a:pt x="2051826" y="1594800"/>
                </a:lnTo>
                <a:lnTo>
                  <a:pt x="0" y="15948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wrap="square" tIns="72000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7" name="Box links">
            <a:extLst>
              <a:ext uri="{FF2B5EF4-FFF2-40B4-BE49-F238E27FC236}">
                <a16:creationId xmlns:a16="http://schemas.microsoft.com/office/drawing/2014/main" id="{91D7CC66-B01B-4AA1-A9EC-2D8015A55E3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15588" y="1594800"/>
            <a:ext cx="8388000" cy="4356512"/>
          </a:xfrm>
          <a:solidFill>
            <a:srgbClr val="E9E9E9"/>
          </a:solidFill>
          <a:ln w="76200">
            <a:solidFill>
              <a:srgbClr val="FFFFFF"/>
            </a:solidFill>
          </a:ln>
        </p:spPr>
        <p:txBody>
          <a:bodyPr lIns="144000" tIns="144000" rIns="144000" bIns="144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728663"/>
            <a:ext cx="6732588" cy="57626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75179A9-0FBA-406D-8C30-20EC31F25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8135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orient="horz" pos="1003" userDrawn="1">
          <p15:clr>
            <a:srgbClr val="547EBF"/>
          </p15:clr>
        </p15:guide>
        <p15:guide id="4" pos="4883" userDrawn="1">
          <p15:clr>
            <a:srgbClr val="547EBF"/>
          </p15:clr>
        </p15:guide>
        <p15:guide id="5" pos="4566" userDrawn="1">
          <p15:clr>
            <a:srgbClr val="547EBF"/>
          </p15:clr>
        </p15:guide>
        <p15:guide id="6" orient="horz" pos="822" userDrawn="1">
          <p15:clr>
            <a:srgbClr val="547EBF"/>
          </p15:clr>
        </p15:guide>
        <p15:guide id="7" orient="horz" pos="459" userDrawn="1">
          <p15:clr>
            <a:srgbClr val="547EB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A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9279399-9C52-404C-A600-939894B5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F264B6C-443F-48F6-B160-6871FB570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87B5F869-0BEB-40D0-B630-F9F65922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9" name="Titel">
            <a:extLst>
              <a:ext uri="{FF2B5EF4-FFF2-40B4-BE49-F238E27FC236}">
                <a16:creationId xmlns:a16="http://schemas.microsoft.com/office/drawing/2014/main" id="{260685C4-FF1E-4F6E-97D2-548F184B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Quellenangabe">
            <a:extLst>
              <a:ext uri="{FF2B5EF4-FFF2-40B4-BE49-F238E27FC236}">
                <a16:creationId xmlns:a16="http://schemas.microsoft.com/office/drawing/2014/main" id="{6C6C85B4-5FA4-406C-8AE1-75B564A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30800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</p:spTree>
    <p:extLst>
      <p:ext uri="{BB962C8B-B14F-4D97-AF65-F5344CB8AC3E}">
        <p14:creationId xmlns:p14="http://schemas.microsoft.com/office/powerpoint/2010/main" val="306824952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C 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4CFF7A5-13F8-4C38-9C47-BA2459868EAF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1593567"/>
            <a:ext cx="11160000" cy="450123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15308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E68E69-F239-45A3-A7DB-EB2E13374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ED30-EB89-439F-AA43-684916A5414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73D65ED-E4F0-437E-9156-47271164B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99367-57D6-4014-921E-D23D2BF9E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0147881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07D511A-EA36-4D47-BE97-00993DFC1651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51539DFB-A5DE-4CFA-A01C-833BFD22B0B7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9D4145C-7071-4CDE-9EB0-1184BB1183F3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040F92CE-C07B-4A9B-80E1-3F4E8E0FCCE8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4" name="White Shape">
            <a:extLst>
              <a:ext uri="{FF2B5EF4-FFF2-40B4-BE49-F238E27FC236}">
                <a16:creationId xmlns:a16="http://schemas.microsoft.com/office/drawing/2014/main" id="{F5BA74DA-EFFA-426E-B571-5A8D6B3530DC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5" name="Bildplatzhalter">
            <a:extLst>
              <a:ext uri="{FF2B5EF4-FFF2-40B4-BE49-F238E27FC236}">
                <a16:creationId xmlns:a16="http://schemas.microsoft.com/office/drawing/2014/main" id="{74431A34-8E10-4347-BF7A-AEB9E6FE81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" y="0"/>
            <a:ext cx="12192000" cy="429225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1260000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" name="Untertitel"/>
          <p:cNvSpPr>
            <a:spLocks noGrp="1"/>
          </p:cNvSpPr>
          <p:nvPr>
            <p:ph type="subTitle" idx="1"/>
          </p:nvPr>
        </p:nvSpPr>
        <p:spPr>
          <a:xfrm>
            <a:off x="514800" y="5804975"/>
            <a:ext cx="7920000" cy="360001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 algn="ctr">
              <a:buNone/>
              <a:defRPr sz="2514"/>
            </a:lvl2pPr>
            <a:lvl3pPr marL="1149401" indent="0" algn="ctr">
              <a:buNone/>
              <a:defRPr sz="2263"/>
            </a:lvl3pPr>
            <a:lvl4pPr marL="1724101" indent="0" algn="ctr">
              <a:buNone/>
              <a:defRPr sz="2011"/>
            </a:lvl4pPr>
            <a:lvl5pPr marL="2298802" indent="0" algn="ctr">
              <a:buNone/>
              <a:defRPr sz="2011"/>
            </a:lvl5pPr>
            <a:lvl6pPr marL="2873502" indent="0" algn="ctr">
              <a:buNone/>
              <a:defRPr sz="2011"/>
            </a:lvl6pPr>
            <a:lvl7pPr marL="3448202" indent="0" algn="ctr">
              <a:buNone/>
              <a:defRPr sz="2011"/>
            </a:lvl7pPr>
            <a:lvl8pPr marL="4022903" indent="0" algn="ctr">
              <a:buNone/>
              <a:defRPr sz="2011"/>
            </a:lvl8pPr>
            <a:lvl9pPr marL="4597603" indent="0" algn="ctr">
              <a:buNone/>
              <a:defRPr sz="2011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2" name="Titel"/>
          <p:cNvSpPr>
            <a:spLocks noGrp="1"/>
          </p:cNvSpPr>
          <p:nvPr>
            <p:ph type="ctrTitle"/>
          </p:nvPr>
        </p:nvSpPr>
        <p:spPr>
          <a:xfrm>
            <a:off x="514800" y="4904975"/>
            <a:ext cx="7920000" cy="864000"/>
          </a:xfrm>
        </p:spPr>
        <p:txBody>
          <a:bodyPr anchor="b" anchorCtr="0">
            <a:noAutofit/>
          </a:bodyPr>
          <a:lstStyle>
            <a:lvl1pPr algn="l">
              <a:defRPr sz="3200" b="1" cap="none" baseline="0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38857383-0B51-4834-BDE4-ED2CF6DA81B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1" name="Kunde Datum">
            <a:extLst>
              <a:ext uri="{FF2B5EF4-FFF2-40B4-BE49-F238E27FC236}">
                <a16:creationId xmlns:a16="http://schemas.microsoft.com/office/drawing/2014/main" id="{E865F378-92F5-4D86-B41C-674C61C1F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00" y="6200976"/>
            <a:ext cx="7920000" cy="169277"/>
          </a:xfrm>
        </p:spPr>
        <p:txBody>
          <a:bodyPr>
            <a:sp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Kunde/Datum</a:t>
            </a:r>
          </a:p>
        </p:txBody>
      </p:sp>
      <p:sp>
        <p:nvSpPr>
          <p:cNvPr id="13" name="Vertraulichkeitshinweis">
            <a:extLst>
              <a:ext uri="{FF2B5EF4-FFF2-40B4-BE49-F238E27FC236}">
                <a16:creationId xmlns:a16="http://schemas.microsoft.com/office/drawing/2014/main" id="{AD37D58D-4ACF-4DFF-9442-423D5013C8A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14800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de-DE" sz="800">
                <a:solidFill>
                  <a:srgbClr val="909090"/>
                </a:solidFill>
              </a:rPr>
              <a:t>Vertrauliche Präsentation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5" name="Confidentiality Notice" hidden="1">
            <a:extLst>
              <a:ext uri="{FF2B5EF4-FFF2-40B4-BE49-F238E27FC236}">
                <a16:creationId xmlns:a16="http://schemas.microsoft.com/office/drawing/2014/main" id="{224014DD-395C-436F-8E84-B3BBE5C93FF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14800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de-DE" sz="800">
                <a:solidFill>
                  <a:srgbClr val="909090"/>
                </a:solidFill>
              </a:rPr>
              <a:t>Confidential presentation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0643438A-0EF9-49D4-AB9E-CEDCFC8BC9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25" y="5167645"/>
            <a:ext cx="1485138" cy="89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0420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/>
          <p:cNvSpPr>
            <a:spLocks noGrp="1"/>
          </p:cNvSpPr>
          <p:nvPr>
            <p:ph type="title"/>
          </p:nvPr>
        </p:nvSpPr>
        <p:spPr>
          <a:xfrm>
            <a:off x="514800" y="4149725"/>
            <a:ext cx="11160000" cy="540000"/>
          </a:xfrm>
        </p:spPr>
        <p:txBody>
          <a:bodyPr anchor="b" anchorCtr="0">
            <a:normAutofit/>
          </a:bodyPr>
          <a:lstStyle>
            <a:lvl1pPr algn="l">
              <a:defRPr sz="3600" b="0" cap="none" baseline="0">
                <a:solidFill>
                  <a:srgbClr val="474747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Untertitel"/>
          <p:cNvSpPr>
            <a:spLocks noGrp="1"/>
          </p:cNvSpPr>
          <p:nvPr>
            <p:ph type="body" idx="1"/>
          </p:nvPr>
        </p:nvSpPr>
        <p:spPr>
          <a:xfrm>
            <a:off x="514800" y="4725788"/>
            <a:ext cx="11160000" cy="43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1DBF2F-6140-405B-8899-84BB924D4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3B5DA-44CD-47B2-BC9D-B41FFE708DC3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78BA490-9217-4D69-B84B-9F5D7B68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4A8CAA5-57CE-4D59-8165-CC159AEA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pic>
        <p:nvPicPr>
          <p:cNvPr id="4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6FCBA18A-51FD-B695-141D-474F81694D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568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0AE0CA-4E6F-4753-8259-3AC9EBF4DE8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10AE0C77-FED6-4C82-B463-A571403A5FF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8998CD8-5342-4710-B24F-C508C4F3FFD3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687B1C4-E5B8-4F74-BFE4-2B5D1D589854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9" name="White Shape">
            <a:extLst>
              <a:ext uri="{FF2B5EF4-FFF2-40B4-BE49-F238E27FC236}">
                <a16:creationId xmlns:a16="http://schemas.microsoft.com/office/drawing/2014/main" id="{08FE0F7E-138A-455E-B282-EDAA00B271EA}"/>
              </a:ext>
            </a:extLst>
          </p:cNvPr>
          <p:cNvSpPr/>
          <p:nvPr userDrawn="1"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1100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4828AB7-FE6D-91CC-AF2D-F00DCA53CF0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12192000" cy="6858000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tIns="2700000"/>
          <a:lstStyle>
            <a:lvl1pPr marL="0" indent="0" algn="ctr">
              <a:buNone/>
              <a:defRPr sz="1400"/>
            </a:lvl1pPr>
          </a:lstStyle>
          <a:p>
            <a:endParaRPr lang="de-DE" dirty="0"/>
          </a:p>
        </p:txBody>
      </p:sp>
      <p:sp>
        <p:nvSpPr>
          <p:cNvPr id="2" name="Untertitel">
            <a:extLst>
              <a:ext uri="{FF2B5EF4-FFF2-40B4-BE49-F238E27FC236}">
                <a16:creationId xmlns:a16="http://schemas.microsoft.com/office/drawing/2014/main" id="{159A2DB7-42E1-55DE-9B98-037D6BA806F5}"/>
              </a:ext>
            </a:extLst>
          </p:cNvPr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514800" y="4725788"/>
            <a:ext cx="11160000" cy="4320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74700" indent="0">
              <a:buNone/>
              <a:defRPr sz="2514">
                <a:solidFill>
                  <a:schemeClr val="tx1">
                    <a:tint val="75000"/>
                  </a:schemeClr>
                </a:solidFill>
              </a:defRPr>
            </a:lvl2pPr>
            <a:lvl3pPr marL="1149401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3pPr>
            <a:lvl4pPr marL="1724101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4pPr>
            <a:lvl5pPr marL="22988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5pPr>
            <a:lvl6pPr marL="28735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6pPr>
            <a:lvl7pPr marL="3448202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7pPr>
            <a:lvl8pPr marL="40229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8pPr>
            <a:lvl9pPr marL="4597603" indent="0">
              <a:buNone/>
              <a:defRPr sz="20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9285B1B6-018B-400E-82D8-9EEB412DEAD4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15938" y="4150800"/>
            <a:ext cx="11160000" cy="540000"/>
          </a:xfrm>
        </p:spPr>
        <p:txBody>
          <a:bodyPr anchor="b"/>
          <a:lstStyle>
            <a:lvl1pPr>
              <a:defRPr sz="3600">
                <a:solidFill>
                  <a:srgbClr val="474747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10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75179A9-0FBA-406D-8C30-20EC31F25D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8339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orient="horz" pos="1003" userDrawn="1">
          <p15:clr>
            <a:srgbClr val="547EBF"/>
          </p15:clr>
        </p15:guide>
        <p15:guide id="4" pos="4883" userDrawn="1">
          <p15:clr>
            <a:srgbClr val="547EBF"/>
          </p15:clr>
        </p15:guide>
        <p15:guide id="5" pos="4566" userDrawn="1">
          <p15:clr>
            <a:srgbClr val="547EBF"/>
          </p15:clr>
        </p15:guide>
        <p15:guide id="6" orient="horz" pos="822" userDrawn="1">
          <p15:clr>
            <a:srgbClr val="547EBF"/>
          </p15:clr>
        </p15:guide>
        <p15:guide id="7" orient="horz" pos="459" userDrawn="1">
          <p15:clr>
            <a:srgbClr val="547EB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4CFF7A5-13F8-4C38-9C47-BA2459868EAF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800"/>
            <a:ext cx="11160000" cy="4068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8"/>
            <a:ext cx="11160000" cy="18000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1116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41460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 x 1/2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C7DC054-2350-4312-B7DB-1A7D617AB9D1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540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75938" y="2026799"/>
            <a:ext cx="54000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938" y="1809339"/>
            <a:ext cx="54000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791453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5938" y="1593567"/>
            <a:ext cx="54000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51718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3727" userDrawn="1">
          <p15:clr>
            <a:srgbClr val="547EBF"/>
          </p15:clr>
        </p15:guide>
        <p15:guide id="6" pos="3953" userDrawn="1">
          <p15:clr>
            <a:srgbClr val="547EB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2/3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0B5469C-01A6-42AB-B43F-D7F44F4F7982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026799"/>
            <a:ext cx="73188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09339"/>
            <a:ext cx="73188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791453"/>
            <a:ext cx="73188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3567"/>
            <a:ext cx="73188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94862" y="2026799"/>
            <a:ext cx="3481200" cy="40680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4862" y="1809339"/>
            <a:ext cx="3481200" cy="17999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8194862" y="1791453"/>
            <a:ext cx="34812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4862" y="1593567"/>
            <a:ext cx="3481200" cy="18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886023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4937" userDrawn="1">
          <p15:clr>
            <a:srgbClr val="547EBF"/>
          </p15:clr>
        </p15:guide>
        <p15:guide id="6" pos="5162" userDrawn="1">
          <p15:clr>
            <a:srgbClr val="547EB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PT 2 Inhalte 2 x 1/2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D23DA75-A4D1-4955-BCFD-2899BDA110BD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3" name="Inhaltsplatzhalter links">
            <a:extLst>
              <a:ext uri="{FF2B5EF4-FFF2-40B4-BE49-F238E27FC236}">
                <a16:creationId xmlns:a16="http://schemas.microsoft.com/office/drawing/2014/main" id="{9D3C37E1-FC2B-4964-BBF1-D6154323D9C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15938" y="2129495"/>
            <a:ext cx="5400000" cy="396530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Untertitel links">
            <a:extLst>
              <a:ext uri="{FF2B5EF4-FFF2-40B4-BE49-F238E27FC236}">
                <a16:creationId xmlns:a16="http://schemas.microsoft.com/office/drawing/2014/main" id="{119C9132-FB94-46A5-8A23-638477E80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78050"/>
            <a:ext cx="5400000" cy="21544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2" name="Trennlinie links">
            <a:extLst>
              <a:ext uri="{FF2B5EF4-FFF2-40B4-BE49-F238E27FC236}">
                <a16:creationId xmlns:a16="http://schemas.microsoft.com/office/drawing/2014/main" id="{F2C9A20E-AEBE-4EE4-8821-25FB03D94E56}"/>
              </a:ext>
            </a:extLst>
          </p:cNvPr>
          <p:cNvCxnSpPr>
            <a:cxnSpLocks/>
          </p:cNvCxnSpPr>
          <p:nvPr/>
        </p:nvCxnSpPr>
        <p:spPr>
          <a:xfrm>
            <a:off x="515938" y="1842050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Ueberschrift links">
            <a:extLst>
              <a:ext uri="{FF2B5EF4-FFF2-40B4-BE49-F238E27FC236}">
                <a16:creationId xmlns:a16="http://schemas.microsoft.com/office/drawing/2014/main" id="{FD28972A-E9F4-478C-A77D-96BA1E60F1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0606"/>
            <a:ext cx="5400000" cy="215444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8" name="Inhaltsplatzhalter rechts">
            <a:extLst>
              <a:ext uri="{FF2B5EF4-FFF2-40B4-BE49-F238E27FC236}">
                <a16:creationId xmlns:a16="http://schemas.microsoft.com/office/drawing/2014/main" id="{3E4B3B36-C1FC-4690-8FB9-7251D74AF3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275937" y="2130804"/>
            <a:ext cx="5400000" cy="3965304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6" name="Untertitel rechts">
            <a:extLst>
              <a:ext uri="{FF2B5EF4-FFF2-40B4-BE49-F238E27FC236}">
                <a16:creationId xmlns:a16="http://schemas.microsoft.com/office/drawing/2014/main" id="{01F0FEC8-EADD-4A36-949F-049ADE8703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938" y="1879360"/>
            <a:ext cx="5400000" cy="215444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17" name="Trennlinie rechts">
            <a:extLst>
              <a:ext uri="{FF2B5EF4-FFF2-40B4-BE49-F238E27FC236}">
                <a16:creationId xmlns:a16="http://schemas.microsoft.com/office/drawing/2014/main" id="{046FBF2B-B5F5-46B3-BAE5-AC9A1E84C7BD}"/>
              </a:ext>
            </a:extLst>
          </p:cNvPr>
          <p:cNvCxnSpPr>
            <a:cxnSpLocks/>
          </p:cNvCxnSpPr>
          <p:nvPr userDrawn="1"/>
        </p:nvCxnSpPr>
        <p:spPr>
          <a:xfrm>
            <a:off x="6275938" y="1843360"/>
            <a:ext cx="540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Ueberschrift rechts">
            <a:extLst>
              <a:ext uri="{FF2B5EF4-FFF2-40B4-BE49-F238E27FC236}">
                <a16:creationId xmlns:a16="http://schemas.microsoft.com/office/drawing/2014/main" id="{AAC95B7C-A05C-48AD-BF8B-E74ECD71DC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5938" y="1591916"/>
            <a:ext cx="5400000" cy="215444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18599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3727" userDrawn="1">
          <p15:clr>
            <a:srgbClr val="547EBF"/>
          </p15:clr>
        </p15:guide>
        <p15:guide id="6" pos="3953" userDrawn="1">
          <p15:clr>
            <a:srgbClr val="547EB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PT 2 Inhalte 2/3, 1/3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D2646E-32FD-4FC7-8762-FE2843D3E88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5CE920C-179D-41C4-B6A6-217633CE2399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A63EDE-4D1A-49F9-A578-1884ECD6CE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495DA6-2828-4EAA-BCC7-790285614E9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11" name="Quellenangabe">
            <a:extLst>
              <a:ext uri="{FF2B5EF4-FFF2-40B4-BE49-F238E27FC236}">
                <a16:creationId xmlns:a16="http://schemas.microsoft.com/office/drawing/2014/main" id="{6373B5ED-6488-488F-A324-BDA969233B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8" y="6129338"/>
            <a:ext cx="11160000" cy="325025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00">
                <a:solidFill>
                  <a:srgbClr val="474747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Quelle / Source</a:t>
            </a:r>
          </a:p>
        </p:txBody>
      </p:sp>
      <p:sp>
        <p:nvSpPr>
          <p:cNvPr id="19" name="Inhaltsplatzhalter links">
            <a:extLst>
              <a:ext uri="{FF2B5EF4-FFF2-40B4-BE49-F238E27FC236}">
                <a16:creationId xmlns:a16="http://schemas.microsoft.com/office/drawing/2014/main" id="{DBEBD571-B4C3-4983-ABBC-3FF54A956144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515938" y="2129495"/>
            <a:ext cx="7318799" cy="3965304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Untertitel links">
            <a:extLst>
              <a:ext uri="{FF2B5EF4-FFF2-40B4-BE49-F238E27FC236}">
                <a16:creationId xmlns:a16="http://schemas.microsoft.com/office/drawing/2014/main" id="{693B1DBD-1BCE-4474-8FF1-AC4E0CCA9B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5938" y="1878051"/>
            <a:ext cx="7318799" cy="215444"/>
          </a:xfrm>
        </p:spPr>
        <p:txBody>
          <a:bodyPr>
            <a:noAutofit/>
          </a:bodyPr>
          <a:lstStyle>
            <a:lvl1pPr marL="0" indent="0" rtl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1" name="Trennlinie links">
            <a:extLst>
              <a:ext uri="{FF2B5EF4-FFF2-40B4-BE49-F238E27FC236}">
                <a16:creationId xmlns:a16="http://schemas.microsoft.com/office/drawing/2014/main" id="{F03D3C13-3595-47BA-AADF-AAABDF12692B}"/>
              </a:ext>
            </a:extLst>
          </p:cNvPr>
          <p:cNvCxnSpPr>
            <a:cxnSpLocks/>
          </p:cNvCxnSpPr>
          <p:nvPr userDrawn="1"/>
        </p:nvCxnSpPr>
        <p:spPr>
          <a:xfrm>
            <a:off x="515938" y="1842050"/>
            <a:ext cx="7318799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eberschrift links">
            <a:extLst>
              <a:ext uri="{FF2B5EF4-FFF2-40B4-BE49-F238E27FC236}">
                <a16:creationId xmlns:a16="http://schemas.microsoft.com/office/drawing/2014/main" id="{846FAEBF-CECF-4F0B-BF06-E24AC53139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938" y="1590606"/>
            <a:ext cx="7318799" cy="215444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23" name="Inhaltsplatzhalter rechts">
            <a:extLst>
              <a:ext uri="{FF2B5EF4-FFF2-40B4-BE49-F238E27FC236}">
                <a16:creationId xmlns:a16="http://schemas.microsoft.com/office/drawing/2014/main" id="{536D411E-5283-4C4E-A97B-FEF6E3CA06F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194862" y="2130803"/>
            <a:ext cx="3481200" cy="3965304"/>
          </a:xfrm>
        </p:spPr>
        <p:txBody>
          <a:bodyPr/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4" name="Untertitel rechts">
            <a:extLst>
              <a:ext uri="{FF2B5EF4-FFF2-40B4-BE49-F238E27FC236}">
                <a16:creationId xmlns:a16="http://schemas.microsoft.com/office/drawing/2014/main" id="{040BCE10-1629-49C9-895E-8306D261C7A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94862" y="1879360"/>
            <a:ext cx="3481200" cy="215444"/>
          </a:xfrm>
        </p:spPr>
        <p:txBody>
          <a:bodyPr>
            <a:noAutofit/>
          </a:bodyPr>
          <a:lstStyle>
            <a:lvl1pPr marL="0" indent="0" rtl="0">
              <a:buNone/>
              <a:defRPr sz="1400"/>
            </a:lvl1pPr>
          </a:lstStyle>
          <a:p>
            <a:pPr lvl="0"/>
            <a:r>
              <a:rPr lang="de-DE" dirty="0"/>
              <a:t>Untertitel</a:t>
            </a:r>
          </a:p>
        </p:txBody>
      </p:sp>
      <p:cxnSp>
        <p:nvCxnSpPr>
          <p:cNvPr id="26" name="Trennlinie rechts">
            <a:extLst>
              <a:ext uri="{FF2B5EF4-FFF2-40B4-BE49-F238E27FC236}">
                <a16:creationId xmlns:a16="http://schemas.microsoft.com/office/drawing/2014/main" id="{71F54868-2531-4D06-A7A3-068B441FE73E}"/>
              </a:ext>
            </a:extLst>
          </p:cNvPr>
          <p:cNvCxnSpPr>
            <a:cxnSpLocks/>
          </p:cNvCxnSpPr>
          <p:nvPr userDrawn="1"/>
        </p:nvCxnSpPr>
        <p:spPr>
          <a:xfrm>
            <a:off x="8194862" y="1843361"/>
            <a:ext cx="34812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Ueberschrift rechts">
            <a:extLst>
              <a:ext uri="{FF2B5EF4-FFF2-40B4-BE49-F238E27FC236}">
                <a16:creationId xmlns:a16="http://schemas.microsoft.com/office/drawing/2014/main" id="{8D587FC9-E509-4CA4-BFDC-24B9B8558D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94862" y="1591916"/>
            <a:ext cx="3481200" cy="215444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140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3" name="Titel">
            <a:extLst>
              <a:ext uri="{FF2B5EF4-FFF2-40B4-BE49-F238E27FC236}">
                <a16:creationId xmlns:a16="http://schemas.microsoft.com/office/drawing/2014/main" id="{85FFD56D-4E3D-4F2D-B916-24BCD1CA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033338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1003" userDrawn="1">
          <p15:clr>
            <a:srgbClr val="547EBF"/>
          </p15:clr>
        </p15:guide>
        <p15:guide id="2" orient="horz" pos="822" userDrawn="1">
          <p15:clr>
            <a:srgbClr val="547EBF"/>
          </p15:clr>
        </p15:guide>
        <p15:guide id="3" orient="horz" pos="459" userDrawn="1">
          <p15:clr>
            <a:srgbClr val="547EBF"/>
          </p15:clr>
        </p15:guide>
        <p15:guide id="5" pos="4937" userDrawn="1">
          <p15:clr>
            <a:srgbClr val="547EBF"/>
          </p15:clr>
        </p15:guide>
        <p15:guide id="6" pos="5162" userDrawn="1">
          <p15:clr>
            <a:srgbClr val="547EB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"/>
          <p:cNvSpPr>
            <a:spLocks noGrp="1"/>
          </p:cNvSpPr>
          <p:nvPr>
            <p:ph type="dt" sz="half" idx="2"/>
          </p:nvPr>
        </p:nvSpPr>
        <p:spPr>
          <a:xfrm>
            <a:off x="10026000" y="6624003"/>
            <a:ext cx="720000" cy="1231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rgbClr val="909090"/>
                </a:solidFill>
              </a:defRPr>
            </a:lvl1pPr>
          </a:lstStyle>
          <a:p>
            <a:fld id="{908AF160-CB15-4622-8FC7-43ABBF553994}" type="datetime1">
              <a:rPr lang="de-DE"/>
              <a:pPr/>
              <a:t>31.10.2024</a:t>
            </a:fld>
            <a:endParaRPr lang="de-DE" dirty="0"/>
          </a:p>
        </p:txBody>
      </p:sp>
      <p:sp>
        <p:nvSpPr>
          <p:cNvPr id="12" name="Fußzeilenplatzhalter">
            <a:extLst>
              <a:ext uri="{FF2B5EF4-FFF2-40B4-BE49-F238E27FC236}">
                <a16:creationId xmlns:a16="http://schemas.microsoft.com/office/drawing/2014/main" id="{E0A05C8A-ADD2-4B4D-BA13-E7EB4BFD2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2000" y="6624003"/>
            <a:ext cx="2520000" cy="123111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lang="de-DE" sz="800">
                <a:solidFill>
                  <a:srgbClr val="90909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515938" y="6624003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800">
                <a:solidFill>
                  <a:srgbClr val="909090"/>
                </a:solidFill>
              </a:defRPr>
            </a:lvl1pPr>
          </a:lstStyle>
          <a:p>
            <a:fld id="{A23EFE9F-4D33-41B3-84A5-6EEC9130FBF4}" type="slidenum">
              <a:rPr lang="de-DE"/>
              <a:pPr/>
              <a:t>‹Nr.›</a:t>
            </a:fld>
            <a:endParaRPr lang="de-DE" dirty="0"/>
          </a:p>
        </p:txBody>
      </p:sp>
      <p:cxnSp>
        <p:nvCxnSpPr>
          <p:cNvPr id="8" name="Footer Linie">
            <a:extLst>
              <a:ext uri="{FF2B5EF4-FFF2-40B4-BE49-F238E27FC236}">
                <a16:creationId xmlns:a16="http://schemas.microsoft.com/office/drawing/2014/main" id="{99AF33F0-B3E5-4EE5-9FB1-C8A2FA60D2FE}"/>
              </a:ext>
            </a:extLst>
          </p:cNvPr>
          <p:cNvCxnSpPr>
            <a:cxnSpLocks/>
          </p:cNvCxnSpPr>
          <p:nvPr/>
        </p:nvCxnSpPr>
        <p:spPr>
          <a:xfrm>
            <a:off x="515938" y="6516000"/>
            <a:ext cx="11160000" cy="0"/>
          </a:xfrm>
          <a:prstGeom prst="line">
            <a:avLst/>
          </a:prstGeom>
          <a:ln w="3175">
            <a:solidFill>
              <a:srgbClr val="909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>
          <a:xfrm>
            <a:off x="515938" y="1593338"/>
            <a:ext cx="11160125" cy="44994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>
          <a:xfrm>
            <a:off x="515937" y="728663"/>
            <a:ext cx="11160125" cy="5762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Status-D">
            <a:extLst>
              <a:ext uri="{FF2B5EF4-FFF2-40B4-BE49-F238E27FC236}">
                <a16:creationId xmlns:a16="http://schemas.microsoft.com/office/drawing/2014/main" id="{E8C3EAB3-5B1A-4FF6-87ED-7175BD9A4594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8240999" y="6624003"/>
            <a:ext cx="54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Entwurf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0" name="Vertraulichkeitshinweis">
            <a:extLst>
              <a:ext uri="{FF2B5EF4-FFF2-40B4-BE49-F238E27FC236}">
                <a16:creationId xmlns:a16="http://schemas.microsoft.com/office/drawing/2014/main" id="{E38DB739-0DC3-40CA-B03B-C9D01D572EB2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5196001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Vertrauliche Präsentation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4" name="Status-E" hidden="1">
            <a:extLst>
              <a:ext uri="{FF2B5EF4-FFF2-40B4-BE49-F238E27FC236}">
                <a16:creationId xmlns:a16="http://schemas.microsoft.com/office/drawing/2014/main" id="{ED9A0F36-BAE2-492B-AA82-ABBF13176F03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8240999" y="6624003"/>
            <a:ext cx="54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Draft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15" name="Confidentiality Notice" hidden="1">
            <a:extLst>
              <a:ext uri="{FF2B5EF4-FFF2-40B4-BE49-F238E27FC236}">
                <a16:creationId xmlns:a16="http://schemas.microsoft.com/office/drawing/2014/main" id="{B7838C0C-C7FF-4397-ACE4-DC8800CFE7A6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5196001" y="6624003"/>
            <a:ext cx="1800000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de-DE" sz="800">
                <a:solidFill>
                  <a:srgbClr val="909090"/>
                </a:solidFill>
              </a:rPr>
              <a:t>Confidential presentation</a:t>
            </a:r>
            <a:endParaRPr lang="de-DE" sz="800" dirty="0">
              <a:solidFill>
                <a:srgbClr val="909090"/>
              </a:solidFill>
            </a:endParaRPr>
          </a:p>
        </p:txBody>
      </p:sp>
      <p:sp>
        <p:nvSpPr>
          <p:cNvPr id="9" name="empower - DO NOT DELETE!!!" hidden="1">
            <a:extLst>
              <a:ext uri="{FF2B5EF4-FFF2-40B4-BE49-F238E27FC236}">
                <a16:creationId xmlns:a16="http://schemas.microsoft.com/office/drawing/2014/main" id="{363EDA92-AA7D-435B-AF0C-256F3ABBDBDA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501" tIns="90501" rIns="90501" bIns="905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de-DE" sz="1383" dirty="0"/>
          </a:p>
        </p:txBody>
      </p:sp>
      <p:pic>
        <p:nvPicPr>
          <p:cNvPr id="17" name="Logo">
            <a:extLst>
              <a:ext uri="{FF2B5EF4-FFF2-40B4-BE49-F238E27FC236}">
                <a16:creationId xmlns:a16="http://schemas.microsoft.com/office/drawing/2014/main" id="{2CFE99D9-69E7-43E0-8454-8A2C45D92E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r="31053"/>
          <a:stretch/>
        </p:blipFill>
        <p:spPr>
          <a:xfrm>
            <a:off x="11299089" y="6593681"/>
            <a:ext cx="351034" cy="18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1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91" r:id="rId4"/>
    <p:sldLayoutId id="2147483749" r:id="rId5"/>
    <p:sldLayoutId id="2147483782" r:id="rId6"/>
    <p:sldLayoutId id="2147483784" r:id="rId7"/>
    <p:sldLayoutId id="2147483785" r:id="rId8"/>
    <p:sldLayoutId id="2147483786" r:id="rId9"/>
    <p:sldLayoutId id="2147483787" r:id="rId10"/>
    <p:sldLayoutId id="2147483783" r:id="rId11"/>
    <p:sldLayoutId id="2147483788" r:id="rId12"/>
    <p:sldLayoutId id="2147483789" r:id="rId13"/>
    <p:sldLayoutId id="2147483777" r:id="rId14"/>
    <p:sldLayoutId id="2147483778" r:id="rId15"/>
    <p:sldLayoutId id="2147483779" r:id="rId16"/>
    <p:sldLayoutId id="2147483769" r:id="rId17"/>
    <p:sldLayoutId id="2147483790" r:id="rId18"/>
    <p:sldLayoutId id="2147483770" r:id="rId19"/>
  </p:sldLayoutIdLst>
  <p:hf hdr="0"/>
  <p:txStyles>
    <p:titleStyle>
      <a:lvl1pPr algn="l" defTabSz="540000" rtl="0" eaLnBrk="1" latinLnBrk="0" hangingPunct="1">
        <a:lnSpc>
          <a:spcPct val="100000"/>
        </a:lnSpc>
        <a:spcBef>
          <a:spcPts val="0"/>
        </a:spcBef>
        <a:buNone/>
        <a:defRPr sz="2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008" indent="-181008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1008" algn="l" defTabSz="540000" rtl="0" eaLnBrk="1" latinLnBrk="0" hangingPunct="1">
        <a:lnSpc>
          <a:spcPct val="100000"/>
        </a:lnSpc>
        <a:spcBef>
          <a:spcPts val="400"/>
        </a:spcBef>
        <a:buFont typeface="Courier New" panose="02070309020205020404" pitchFamily="49" charset="0"/>
        <a:buChar char="o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540000" rtl="0" eaLnBrk="1" latinLnBrk="0" hangingPunct="1">
        <a:lnSpc>
          <a:spcPct val="100000"/>
        </a:lnSpc>
        <a:spcBef>
          <a:spcPts val="400"/>
        </a:spcBef>
        <a:buFontTx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0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360000" indent="0" algn="l" defTabSz="5400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00" indent="-180000" algn="l" defTabSz="540000" rtl="0" eaLnBrk="1" latinLnBrk="0" hangingPunct="1">
        <a:lnSpc>
          <a:spcPct val="100000"/>
        </a:lnSpc>
        <a:spcBef>
          <a:spcPts val="400"/>
        </a:spcBef>
        <a:buFont typeface="Franklin Gothic Book" panose="020B0503020102020204" pitchFamily="34" charset="0"/>
        <a:buChar char="+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80000" indent="-180000" algn="l" defTabSz="540000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74700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494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24101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2988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8735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448202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0229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597603" algn="l" defTabSz="1149401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55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5" orient="horz" pos="3861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en-US"/>
              <a:pPr/>
              <a:t>10/31/2024</a:t>
            </a:fld>
            <a:endParaRPr lang="en-US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387926"/>
              </p:ext>
            </p:extLst>
          </p:nvPr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e.g. Retro - Case Study Workshops 2023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Preparation of the workshop</a:t>
                      </a:r>
                      <a:endParaRPr lang="en-US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Implementation of the workshop</a:t>
                      </a:r>
                      <a:endParaRPr lang="en-US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Follow-up to the workshop</a:t>
                      </a:r>
                      <a:endParaRPr lang="en-US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retained?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improved/adapted?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do I wish for the future?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BEAC0CA2-72D5-0435-DA22-D8263F597E7E}"/>
              </a:ext>
            </a:extLst>
          </p:cNvPr>
          <p:cNvSpPr/>
          <p:nvPr/>
        </p:nvSpPr>
        <p:spPr>
          <a:xfrm>
            <a:off x="9192344" y="1861773"/>
            <a:ext cx="936104" cy="55855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Check-out with pizza and nice, casual conversation</a:t>
            </a: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6BAA7860-E246-A21C-4D0B-C03B3679DD97}"/>
              </a:ext>
            </a:extLst>
          </p:cNvPr>
          <p:cNvSpPr/>
          <p:nvPr/>
        </p:nvSpPr>
        <p:spPr>
          <a:xfrm>
            <a:off x="9516380" y="2672916"/>
            <a:ext cx="720080" cy="29065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Retrospective</a:t>
            </a:r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0DB817D4-3A4F-019B-63B6-8E98C7611109}"/>
              </a:ext>
            </a:extLst>
          </p:cNvPr>
          <p:cNvSpPr/>
          <p:nvPr/>
        </p:nvSpPr>
        <p:spPr>
          <a:xfrm>
            <a:off x="8174720" y="2488275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In the evening &amp; round off together</a:t>
            </a:r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B78BF7ED-54E2-61B4-7EDC-E1963F957038}"/>
              </a:ext>
            </a:extLst>
          </p:cNvPr>
          <p:cNvSpPr/>
          <p:nvPr/>
        </p:nvSpPr>
        <p:spPr>
          <a:xfrm>
            <a:off x="9635356" y="391580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Shared picture + LinkedIn post</a:t>
            </a:r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02226F69-BB32-7D2F-D463-7D9A58DE2100}"/>
              </a:ext>
            </a:extLst>
          </p:cNvPr>
          <p:cNvSpPr/>
          <p:nvPr/>
        </p:nvSpPr>
        <p:spPr>
          <a:xfrm>
            <a:off x="9485900" y="544522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Collect feedback from the participants / ask for wishes</a:t>
            </a:r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B3585A8F-D80D-B06F-7838-2DEB6EDD073F}"/>
              </a:ext>
            </a:extLst>
          </p:cNvPr>
          <p:cNvSpPr/>
          <p:nvPr/>
        </p:nvSpPr>
        <p:spPr>
          <a:xfrm>
            <a:off x="10668508" y="5594963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Update on what has come out / Transparency</a:t>
            </a:r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1F6615FB-33FC-D698-7146-E3277700371C}"/>
              </a:ext>
            </a:extLst>
          </p:cNvPr>
          <p:cNvSpPr/>
          <p:nvPr/>
        </p:nvSpPr>
        <p:spPr>
          <a:xfrm>
            <a:off x="7428148" y="3491354"/>
            <a:ext cx="648072" cy="37068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Role play consultant vs. PE</a:t>
            </a:r>
          </a:p>
        </p:txBody>
      </p:sp>
      <p:sp>
        <p:nvSpPr>
          <p:cNvPr id="17" name="Sprechblase: rechteckig mit abgerundeten Ecken 16">
            <a:extLst>
              <a:ext uri="{FF2B5EF4-FFF2-40B4-BE49-F238E27FC236}">
                <a16:creationId xmlns:a16="http://schemas.microsoft.com/office/drawing/2014/main" id="{AD0AD8AD-52A2-0BEC-DFDB-DBF344218829}"/>
              </a:ext>
            </a:extLst>
          </p:cNvPr>
          <p:cNvSpPr/>
          <p:nvPr/>
        </p:nvSpPr>
        <p:spPr>
          <a:xfrm>
            <a:off x="6215797" y="3500926"/>
            <a:ext cx="1116124" cy="648072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Design more competitively so that "winners" also clearly benefit from participation + be more critical</a:t>
            </a:r>
          </a:p>
        </p:txBody>
      </p:sp>
      <p:sp>
        <p:nvSpPr>
          <p:cNvPr id="18" name="Sprechblase: rechteckig mit abgerundeten Ecken 17">
            <a:extLst>
              <a:ext uri="{FF2B5EF4-FFF2-40B4-BE49-F238E27FC236}">
                <a16:creationId xmlns:a16="http://schemas.microsoft.com/office/drawing/2014/main" id="{91665AC0-5CAB-ADAB-3BF2-818D68082828}"/>
              </a:ext>
            </a:extLst>
          </p:cNvPr>
          <p:cNvSpPr/>
          <p:nvPr/>
        </p:nvSpPr>
        <p:spPr>
          <a:xfrm>
            <a:off x="8184232" y="3491354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Case Study in PPT &amp; Excel</a:t>
            </a:r>
          </a:p>
        </p:txBody>
      </p:sp>
      <p:sp>
        <p:nvSpPr>
          <p:cNvPr id="19" name="Sprechblase: rechteckig mit abgerundeten Ecken 18">
            <a:extLst>
              <a:ext uri="{FF2B5EF4-FFF2-40B4-BE49-F238E27FC236}">
                <a16:creationId xmlns:a16="http://schemas.microsoft.com/office/drawing/2014/main" id="{46D2883A-9634-D0A2-5ED3-01CB0B2DB196}"/>
              </a:ext>
            </a:extLst>
          </p:cNvPr>
          <p:cNvSpPr/>
          <p:nvPr/>
        </p:nvSpPr>
        <p:spPr>
          <a:xfrm>
            <a:off x="7473368" y="4016746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More feedback on presentations</a:t>
            </a:r>
          </a:p>
        </p:txBody>
      </p:sp>
      <p:sp>
        <p:nvSpPr>
          <p:cNvPr id="20" name="Sprechblase: rechteckig mit abgerundeten Ecken 19">
            <a:extLst>
              <a:ext uri="{FF2B5EF4-FFF2-40B4-BE49-F238E27FC236}">
                <a16:creationId xmlns:a16="http://schemas.microsoft.com/office/drawing/2014/main" id="{EF52ACE4-9FC2-B34D-AC41-309F480F080E}"/>
              </a:ext>
            </a:extLst>
          </p:cNvPr>
          <p:cNvSpPr/>
          <p:nvPr/>
        </p:nvSpPr>
        <p:spPr>
          <a:xfrm>
            <a:off x="5744961" y="4330600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As diverse groups as possible</a:t>
            </a:r>
          </a:p>
        </p:txBody>
      </p:sp>
      <p:sp>
        <p:nvSpPr>
          <p:cNvPr id="21" name="Sprechblase: rechteckig mit abgerundeten Ecken 20">
            <a:extLst>
              <a:ext uri="{FF2B5EF4-FFF2-40B4-BE49-F238E27FC236}">
                <a16:creationId xmlns:a16="http://schemas.microsoft.com/office/drawing/2014/main" id="{496B9112-28AD-918D-FD3F-888604E55C87}"/>
              </a:ext>
            </a:extLst>
          </p:cNvPr>
          <p:cNvSpPr/>
          <p:nvPr/>
        </p:nvSpPr>
        <p:spPr>
          <a:xfrm>
            <a:off x="6500854" y="4619362"/>
            <a:ext cx="841294" cy="428761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Possibly more interactive implementation &gt; other case</a:t>
            </a:r>
          </a:p>
        </p:txBody>
      </p:sp>
      <p:sp>
        <p:nvSpPr>
          <p:cNvPr id="22" name="Sprechblase: rechteckig mit abgerundeten Ecken 21">
            <a:extLst>
              <a:ext uri="{FF2B5EF4-FFF2-40B4-BE49-F238E27FC236}">
                <a16:creationId xmlns:a16="http://schemas.microsoft.com/office/drawing/2014/main" id="{3CDBC750-CFA7-198B-A2D4-B203F7A30465}"/>
              </a:ext>
            </a:extLst>
          </p:cNvPr>
          <p:cNvSpPr/>
          <p:nvPr/>
        </p:nvSpPr>
        <p:spPr>
          <a:xfrm>
            <a:off x="7428451" y="4600221"/>
            <a:ext cx="721614" cy="30912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Combi TS + MC</a:t>
            </a:r>
          </a:p>
        </p:txBody>
      </p:sp>
      <p:sp>
        <p:nvSpPr>
          <p:cNvPr id="23" name="Sprechblase: rechteckig mit abgerundeten Ecken 22">
            <a:extLst>
              <a:ext uri="{FF2B5EF4-FFF2-40B4-BE49-F238E27FC236}">
                <a16:creationId xmlns:a16="http://schemas.microsoft.com/office/drawing/2014/main" id="{23128A4C-575F-7F2B-A70E-38360CFECDBD}"/>
              </a:ext>
            </a:extLst>
          </p:cNvPr>
          <p:cNvSpPr/>
          <p:nvPr/>
        </p:nvSpPr>
        <p:spPr>
          <a:xfrm>
            <a:off x="8262388" y="3949735"/>
            <a:ext cx="721614" cy="328261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Combi TS + MC</a:t>
            </a:r>
          </a:p>
        </p:txBody>
      </p:sp>
      <p:sp>
        <p:nvSpPr>
          <p:cNvPr id="24" name="Sprechblase: rechteckig mit abgerundeten Ecken 23">
            <a:extLst>
              <a:ext uri="{FF2B5EF4-FFF2-40B4-BE49-F238E27FC236}">
                <a16:creationId xmlns:a16="http://schemas.microsoft.com/office/drawing/2014/main" id="{D9F71931-E278-4791-72FF-80981E988F11}"/>
              </a:ext>
            </a:extLst>
          </p:cNvPr>
          <p:cNvSpPr/>
          <p:nvPr/>
        </p:nvSpPr>
        <p:spPr>
          <a:xfrm>
            <a:off x="8211450" y="4492813"/>
            <a:ext cx="772552" cy="52394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All groups in one room (equally integrated)</a:t>
            </a:r>
          </a:p>
        </p:txBody>
      </p:sp>
      <p:sp>
        <p:nvSpPr>
          <p:cNvPr id="25" name="Sprechblase: rechteckig mit abgerundeten Ecken 24">
            <a:extLst>
              <a:ext uri="{FF2B5EF4-FFF2-40B4-BE49-F238E27FC236}">
                <a16:creationId xmlns:a16="http://schemas.microsoft.com/office/drawing/2014/main" id="{B33B8BEE-AF6D-F1AB-FD46-2A4FBB3F979A}"/>
              </a:ext>
            </a:extLst>
          </p:cNvPr>
          <p:cNvSpPr/>
          <p:nvPr/>
        </p:nvSpPr>
        <p:spPr>
          <a:xfrm>
            <a:off x="6603018" y="4208866"/>
            <a:ext cx="800515" cy="35062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More interaction &amp; personality from wdp</a:t>
            </a:r>
          </a:p>
        </p:txBody>
      </p:sp>
      <p:sp>
        <p:nvSpPr>
          <p:cNvPr id="26" name="Sprechblase: rechteckig mit abgerundeten Ecken 25">
            <a:extLst>
              <a:ext uri="{FF2B5EF4-FFF2-40B4-BE49-F238E27FC236}">
                <a16:creationId xmlns:a16="http://schemas.microsoft.com/office/drawing/2014/main" id="{6984EE39-441C-1B66-15F5-9EDB3E2B89A7}"/>
              </a:ext>
            </a:extLst>
          </p:cNvPr>
          <p:cNvSpPr/>
          <p:nvPr/>
        </p:nvSpPr>
        <p:spPr>
          <a:xfrm>
            <a:off x="5645950" y="1861773"/>
            <a:ext cx="936104" cy="57303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Case approach instead of frontal presentation / combination of presi &amp; case</a:t>
            </a:r>
          </a:p>
        </p:txBody>
      </p:sp>
      <p:sp>
        <p:nvSpPr>
          <p:cNvPr id="27" name="Sprechblase: rechteckig mit abgerundeten Ecken 26">
            <a:extLst>
              <a:ext uri="{FF2B5EF4-FFF2-40B4-BE49-F238E27FC236}">
                <a16:creationId xmlns:a16="http://schemas.microsoft.com/office/drawing/2014/main" id="{5C956311-80FD-DCDE-AB55-810ADC8BF034}"/>
              </a:ext>
            </a:extLst>
          </p:cNvPr>
          <p:cNvSpPr/>
          <p:nvPr/>
        </p:nvSpPr>
        <p:spPr>
          <a:xfrm>
            <a:off x="7428149" y="1957098"/>
            <a:ext cx="936104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Group size</a:t>
            </a:r>
          </a:p>
        </p:txBody>
      </p:sp>
      <p:sp>
        <p:nvSpPr>
          <p:cNvPr id="28" name="Sprechblase: rechteckig mit abgerundeten Ecken 27">
            <a:extLst>
              <a:ext uri="{FF2B5EF4-FFF2-40B4-BE49-F238E27FC236}">
                <a16:creationId xmlns:a16="http://schemas.microsoft.com/office/drawing/2014/main" id="{BFAD2CDD-B94E-2E91-9F4B-96D12FF87B27}"/>
              </a:ext>
            </a:extLst>
          </p:cNvPr>
          <p:cNvSpPr/>
          <p:nvPr/>
        </p:nvSpPr>
        <p:spPr>
          <a:xfrm>
            <a:off x="6420036" y="2553996"/>
            <a:ext cx="1097355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Honest communication and reporting as best we can about everyday life at wdp</a:t>
            </a:r>
          </a:p>
        </p:txBody>
      </p:sp>
      <p:sp>
        <p:nvSpPr>
          <p:cNvPr id="29" name="Sprechblase: rechteckig mit abgerundeten Ecken 28">
            <a:extLst>
              <a:ext uri="{FF2B5EF4-FFF2-40B4-BE49-F238E27FC236}">
                <a16:creationId xmlns:a16="http://schemas.microsoft.com/office/drawing/2014/main" id="{92AD9CB4-4398-4066-415F-5422C54DF2D7}"/>
              </a:ext>
            </a:extLst>
          </p:cNvPr>
          <p:cNvSpPr/>
          <p:nvPr/>
        </p:nvSpPr>
        <p:spPr>
          <a:xfrm>
            <a:off x="3538725" y="5283195"/>
            <a:ext cx="794070" cy="43732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Shorter journey or entire event</a:t>
            </a:r>
          </a:p>
        </p:txBody>
      </p:sp>
      <p:sp>
        <p:nvSpPr>
          <p:cNvPr id="30" name="Sprechblase: rechteckig mit abgerundeten Ecken 29">
            <a:extLst>
              <a:ext uri="{FF2B5EF4-FFF2-40B4-BE49-F238E27FC236}">
                <a16:creationId xmlns:a16="http://schemas.microsoft.com/office/drawing/2014/main" id="{61BAE283-83E0-C0A4-F3B3-C1EB2DE093F2}"/>
              </a:ext>
            </a:extLst>
          </p:cNvPr>
          <p:cNvSpPr/>
          <p:nvPr/>
        </p:nvSpPr>
        <p:spPr>
          <a:xfrm>
            <a:off x="4630402" y="5325788"/>
            <a:ext cx="833744" cy="474576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Better preparation / coordination within the team</a:t>
            </a:r>
          </a:p>
        </p:txBody>
      </p:sp>
      <p:sp>
        <p:nvSpPr>
          <p:cNvPr id="31" name="Sprechblase: rechteckig mit abgerundeten Ecken 30">
            <a:extLst>
              <a:ext uri="{FF2B5EF4-FFF2-40B4-BE49-F238E27FC236}">
                <a16:creationId xmlns:a16="http://schemas.microsoft.com/office/drawing/2014/main" id="{BBACF09B-B0CE-3999-14B1-A097DE6F0BA7}"/>
              </a:ext>
            </a:extLst>
          </p:cNvPr>
          <p:cNvSpPr/>
          <p:nvPr/>
        </p:nvSpPr>
        <p:spPr>
          <a:xfrm>
            <a:off x="3935760" y="5949280"/>
            <a:ext cx="1076371" cy="61631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Play through beforehand &amp; discuss possible topics / questions</a:t>
            </a:r>
          </a:p>
        </p:txBody>
      </p:sp>
      <p:sp>
        <p:nvSpPr>
          <p:cNvPr id="32" name="Sprechblase: rechteckig mit abgerundeten Ecken 31">
            <a:extLst>
              <a:ext uri="{FF2B5EF4-FFF2-40B4-BE49-F238E27FC236}">
                <a16:creationId xmlns:a16="http://schemas.microsoft.com/office/drawing/2014/main" id="{9AFCCCAD-A34D-1901-A84B-56E59D7661C3}"/>
              </a:ext>
            </a:extLst>
          </p:cNvPr>
          <p:cNvSpPr/>
          <p:nvPr/>
        </p:nvSpPr>
        <p:spPr>
          <a:xfrm>
            <a:off x="3251684" y="3579426"/>
            <a:ext cx="870316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Diversified group of participants</a:t>
            </a:r>
          </a:p>
        </p:txBody>
      </p:sp>
      <p:sp>
        <p:nvSpPr>
          <p:cNvPr id="33" name="Sprechblase: rechteckig mit abgerundeten Ecken 32">
            <a:extLst>
              <a:ext uri="{FF2B5EF4-FFF2-40B4-BE49-F238E27FC236}">
                <a16:creationId xmlns:a16="http://schemas.microsoft.com/office/drawing/2014/main" id="{0FCAB07C-5208-BE85-9DD5-58C291A52D46}"/>
              </a:ext>
            </a:extLst>
          </p:cNvPr>
          <p:cNvSpPr/>
          <p:nvPr/>
        </p:nvSpPr>
        <p:spPr>
          <a:xfrm>
            <a:off x="3143672" y="4049967"/>
            <a:ext cx="900100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More time / involvement for TS Tech</a:t>
            </a:r>
          </a:p>
        </p:txBody>
      </p:sp>
      <p:sp>
        <p:nvSpPr>
          <p:cNvPr id="34" name="Sprechblase: rechteckig mit abgerundeten Ecken 33">
            <a:extLst>
              <a:ext uri="{FF2B5EF4-FFF2-40B4-BE49-F238E27FC236}">
                <a16:creationId xmlns:a16="http://schemas.microsoft.com/office/drawing/2014/main" id="{2A136D00-7787-5002-81AD-E99E50DFE89A}"/>
              </a:ext>
            </a:extLst>
          </p:cNvPr>
          <p:cNvSpPr/>
          <p:nvPr/>
        </p:nvSpPr>
        <p:spPr>
          <a:xfrm>
            <a:off x="4240150" y="3190672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Goodie bag &gt; better than usual, but it can be even more/cooler</a:t>
            </a:r>
          </a:p>
        </p:txBody>
      </p:sp>
      <p:sp>
        <p:nvSpPr>
          <p:cNvPr id="35" name="Sprechblase: rechteckig mit abgerundeten Ecken 34">
            <a:extLst>
              <a:ext uri="{FF2B5EF4-FFF2-40B4-BE49-F238E27FC236}">
                <a16:creationId xmlns:a16="http://schemas.microsoft.com/office/drawing/2014/main" id="{1B1E11E5-A0D2-9FB0-4F9D-D235A9B7B905}"/>
              </a:ext>
            </a:extLst>
          </p:cNvPr>
          <p:cNvSpPr/>
          <p:nvPr/>
        </p:nvSpPr>
        <p:spPr>
          <a:xfrm>
            <a:off x="4300318" y="384626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Quality instead of quantity in the case</a:t>
            </a:r>
          </a:p>
        </p:txBody>
      </p:sp>
      <p:sp>
        <p:nvSpPr>
          <p:cNvPr id="36" name="Sprechblase: rechteckig mit abgerundeten Ecken 35">
            <a:extLst>
              <a:ext uri="{FF2B5EF4-FFF2-40B4-BE49-F238E27FC236}">
                <a16:creationId xmlns:a16="http://schemas.microsoft.com/office/drawing/2014/main" id="{04EBDBB5-AAF2-4365-A560-749814320A0E}"/>
              </a:ext>
            </a:extLst>
          </p:cNvPr>
          <p:cNvSpPr/>
          <p:nvPr/>
        </p:nvSpPr>
        <p:spPr>
          <a:xfrm>
            <a:off x="3483357" y="4508724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Marketing the event more "exclusively" &gt; positioning the wdp differently</a:t>
            </a:r>
          </a:p>
        </p:txBody>
      </p:sp>
      <p:sp>
        <p:nvSpPr>
          <p:cNvPr id="37" name="Sprechblase: rechteckig mit abgerundeten Ecken 36">
            <a:extLst>
              <a:ext uri="{FF2B5EF4-FFF2-40B4-BE49-F238E27FC236}">
                <a16:creationId xmlns:a16="http://schemas.microsoft.com/office/drawing/2014/main" id="{6EA0D686-6033-2045-F825-850AEA42707C}"/>
              </a:ext>
            </a:extLst>
          </p:cNvPr>
          <p:cNvSpPr/>
          <p:nvPr/>
        </p:nvSpPr>
        <p:spPr>
          <a:xfrm>
            <a:off x="4655362" y="442319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LinkedIn QR codes on the slides</a:t>
            </a:r>
          </a:p>
        </p:txBody>
      </p:sp>
      <p:sp>
        <p:nvSpPr>
          <p:cNvPr id="38" name="Sprechblase: rechteckig mit abgerundeten Ecken 37">
            <a:extLst>
              <a:ext uri="{FF2B5EF4-FFF2-40B4-BE49-F238E27FC236}">
                <a16:creationId xmlns:a16="http://schemas.microsoft.com/office/drawing/2014/main" id="{80028098-1101-ECFA-FCD5-B87D5FBD5A6D}"/>
              </a:ext>
            </a:extLst>
          </p:cNvPr>
          <p:cNvSpPr/>
          <p:nvPr/>
        </p:nvSpPr>
        <p:spPr>
          <a:xfrm>
            <a:off x="3214026" y="1994177"/>
            <a:ext cx="1054573" cy="59974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Organization and preparation of the rooms was great (drinks, pizza, etc.)</a:t>
            </a:r>
          </a:p>
        </p:txBody>
      </p:sp>
      <p:sp>
        <p:nvSpPr>
          <p:cNvPr id="39" name="Sprechblase: rechteckig mit abgerundeten Ecken 38">
            <a:extLst>
              <a:ext uri="{FF2B5EF4-FFF2-40B4-BE49-F238E27FC236}">
                <a16:creationId xmlns:a16="http://schemas.microsoft.com/office/drawing/2014/main" id="{F6DEDA4E-64DA-29D8-FA22-567BCDB4A2F5}"/>
              </a:ext>
            </a:extLst>
          </p:cNvPr>
          <p:cNvSpPr/>
          <p:nvPr/>
        </p:nvSpPr>
        <p:spPr>
          <a:xfrm>
            <a:off x="4516837" y="2577380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Pre-selection through applications</a:t>
            </a:r>
          </a:p>
        </p:txBody>
      </p:sp>
      <p:sp>
        <p:nvSpPr>
          <p:cNvPr id="40" name="Sprechblase: rechteckig mit abgerundeten Ecken 39">
            <a:extLst>
              <a:ext uri="{FF2B5EF4-FFF2-40B4-BE49-F238E27FC236}">
                <a16:creationId xmlns:a16="http://schemas.microsoft.com/office/drawing/2014/main" id="{FD6C8870-2B10-6F5D-9088-F0B087CD9B7D}"/>
              </a:ext>
            </a:extLst>
          </p:cNvPr>
          <p:cNvSpPr/>
          <p:nvPr/>
        </p:nvSpPr>
        <p:spPr>
          <a:xfrm>
            <a:off x="4362492" y="189703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CVs + selection + preparation by HR</a:t>
            </a:r>
          </a:p>
        </p:txBody>
      </p:sp>
      <p:sp>
        <p:nvSpPr>
          <p:cNvPr id="41" name="Sprechblase: rechteckig mit abgerundeten Ecken 40">
            <a:extLst>
              <a:ext uri="{FF2B5EF4-FFF2-40B4-BE49-F238E27FC236}">
                <a16:creationId xmlns:a16="http://schemas.microsoft.com/office/drawing/2014/main" id="{6B7F82BA-1D6A-DD34-4AF3-7A356E37E5AB}"/>
              </a:ext>
            </a:extLst>
          </p:cNvPr>
          <p:cNvSpPr/>
          <p:nvPr/>
        </p:nvSpPr>
        <p:spPr>
          <a:xfrm>
            <a:off x="6172314" y="5190477"/>
            <a:ext cx="990588" cy="61877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Definition of target universities &gt; rather more often at target universities than non-target (Aachen)</a:t>
            </a:r>
          </a:p>
        </p:txBody>
      </p:sp>
      <p:sp>
        <p:nvSpPr>
          <p:cNvPr id="42" name="Sprechblase: rechteckig mit abgerundeten Ecken 41">
            <a:extLst>
              <a:ext uri="{FF2B5EF4-FFF2-40B4-BE49-F238E27FC236}">
                <a16:creationId xmlns:a16="http://schemas.microsoft.com/office/drawing/2014/main" id="{B06A8A4F-942D-6C09-0E2A-ED35D18B17F8}"/>
              </a:ext>
            </a:extLst>
          </p:cNvPr>
          <p:cNvSpPr/>
          <p:nvPr/>
        </p:nvSpPr>
        <p:spPr>
          <a:xfrm>
            <a:off x="7604322" y="5985284"/>
            <a:ext cx="1277369" cy="67463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defTabSz="540000">
              <a:spcBef>
                <a:spcPts val="400"/>
              </a:spcBef>
            </a:pPr>
            <a:r>
              <a:rPr lang="en-US" sz="700" dirty="0">
                <a:sym typeface="Wingdings" panose="05000000000000000000" pitchFamily="2" charset="2"/>
              </a:rPr>
              <a:t> More people in the discussion</a:t>
            </a:r>
          </a:p>
          <a:p>
            <a:pPr defTabSz="540000">
              <a:spcBef>
                <a:spcPts val="400"/>
              </a:spcBef>
            </a:pPr>
            <a:r>
              <a:rPr lang="en-US" sz="700" dirty="0">
                <a:sym typeface="Wingdings" panose="05000000000000000000" pitchFamily="2" charset="2"/>
              </a:rPr>
              <a:t> Be more active during the case</a:t>
            </a:r>
            <a:br>
              <a:rPr dirty="0"/>
            </a:br>
            <a:r>
              <a:rPr lang="en-US" sz="700" dirty="0">
                <a:sym typeface="Wingdings" panose="05000000000000000000" pitchFamily="2" charset="2"/>
              </a:rPr>
              <a:t> Don't stand in the corner</a:t>
            </a:r>
            <a:endParaRPr lang="en-US" sz="700" dirty="0"/>
          </a:p>
        </p:txBody>
      </p:sp>
      <p:sp>
        <p:nvSpPr>
          <p:cNvPr id="43" name="Sprechblase: rechteckig mit abgerundeten Ecken 42">
            <a:extLst>
              <a:ext uri="{FF2B5EF4-FFF2-40B4-BE49-F238E27FC236}">
                <a16:creationId xmlns:a16="http://schemas.microsoft.com/office/drawing/2014/main" id="{00E7DCD9-91A3-11DE-E7E7-95BC81629D4B}"/>
              </a:ext>
            </a:extLst>
          </p:cNvPr>
          <p:cNvSpPr/>
          <p:nvPr/>
        </p:nvSpPr>
        <p:spPr>
          <a:xfrm>
            <a:off x="6146304" y="5948742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Large events with workshop + dinner &amp; drinks (e.g. 3-course menu) + company fair</a:t>
            </a:r>
          </a:p>
        </p:txBody>
      </p:sp>
      <p:sp>
        <p:nvSpPr>
          <p:cNvPr id="44" name="Sprechblase: rechteckig mit abgerundeten Ecken 43">
            <a:extLst>
              <a:ext uri="{FF2B5EF4-FFF2-40B4-BE49-F238E27FC236}">
                <a16:creationId xmlns:a16="http://schemas.microsoft.com/office/drawing/2014/main" id="{2FB84C9B-06E7-DC35-647A-6317AEC39890}"/>
              </a:ext>
            </a:extLst>
          </p:cNvPr>
          <p:cNvSpPr/>
          <p:nvPr/>
        </p:nvSpPr>
        <p:spPr>
          <a:xfrm>
            <a:off x="7203174" y="5178848"/>
            <a:ext cx="800515" cy="70950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Make the case more quantitative &amp; let everyone submit a hand-out</a:t>
            </a:r>
          </a:p>
        </p:txBody>
      </p:sp>
      <p:sp>
        <p:nvSpPr>
          <p:cNvPr id="45" name="Sprechblase: rechteckig mit abgerundeten Ecken 44">
            <a:extLst>
              <a:ext uri="{FF2B5EF4-FFF2-40B4-BE49-F238E27FC236}">
                <a16:creationId xmlns:a16="http://schemas.microsoft.com/office/drawing/2014/main" id="{86BFEB42-D012-E2C1-77FB-CF04092B4A6B}"/>
              </a:ext>
            </a:extLst>
          </p:cNvPr>
          <p:cNvSpPr/>
          <p:nvPr/>
        </p:nvSpPr>
        <p:spPr>
          <a:xfrm>
            <a:off x="8039818" y="5316307"/>
            <a:ext cx="1042607" cy="5996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r>
              <a:rPr lang="en-US" sz="700" dirty="0"/>
              <a:t>Candidates should all have the opportunity to show themselves (even the quieter ones)</a:t>
            </a:r>
          </a:p>
        </p:txBody>
      </p:sp>
      <p:sp>
        <p:nvSpPr>
          <p:cNvPr id="11" name="NoteShadow">
            <a:extLst>
              <a:ext uri="{FF2B5EF4-FFF2-40B4-BE49-F238E27FC236}">
                <a16:creationId xmlns:a16="http://schemas.microsoft.com/office/drawing/2014/main" id="{47C9491B-4E53-4453-A507-2763AC0C0D77}"/>
              </a:ext>
            </a:extLst>
          </p:cNvPr>
          <p:cNvSpPr/>
          <p:nvPr/>
        </p:nvSpPr>
        <p:spPr>
          <a:xfrm>
            <a:off x="4" y="899999"/>
            <a:ext cx="302373" cy="839622"/>
          </a:xfrm>
          <a:prstGeom prst="rect">
            <a:avLst/>
          </a:prstGeom>
          <a:solidFill>
            <a:srgbClr val="0000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noProof="1"/>
          </a:p>
        </p:txBody>
      </p:sp>
    </p:spTree>
    <p:extLst>
      <p:ext uri="{BB962C8B-B14F-4D97-AF65-F5344CB8AC3E}">
        <p14:creationId xmlns:p14="http://schemas.microsoft.com/office/powerpoint/2010/main" val="400340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de-DE"/>
              <a:pPr/>
              <a:t>2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31.10.2024</a:t>
            </a:fld>
            <a:endParaRPr lang="de-DE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177939"/>
              </p:ext>
            </p:extLst>
          </p:nvPr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Retro - Case Study Workshop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Preparation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Implementation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Follow-</a:t>
                      </a:r>
                      <a:r>
                        <a:rPr lang="de-DE" dirty="0" err="1"/>
                        <a:t>up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retained?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retained?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do I wish for the future?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BEAC0CA2-72D5-0435-DA22-D8263F597E7E}"/>
              </a:ext>
            </a:extLst>
          </p:cNvPr>
          <p:cNvSpPr/>
          <p:nvPr/>
        </p:nvSpPr>
        <p:spPr>
          <a:xfrm>
            <a:off x="9192344" y="1861773"/>
            <a:ext cx="936104" cy="55855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6BAA7860-E246-A21C-4D0B-C03B3679DD97}"/>
              </a:ext>
            </a:extLst>
          </p:cNvPr>
          <p:cNvSpPr/>
          <p:nvPr/>
        </p:nvSpPr>
        <p:spPr>
          <a:xfrm>
            <a:off x="9516380" y="2672916"/>
            <a:ext cx="569026" cy="29065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2" name="Sprechblase: rechteckig mit abgerundeten Ecken 11">
            <a:extLst>
              <a:ext uri="{FF2B5EF4-FFF2-40B4-BE49-F238E27FC236}">
                <a16:creationId xmlns:a16="http://schemas.microsoft.com/office/drawing/2014/main" id="{0DB817D4-3A4F-019B-63B6-8E98C7611109}"/>
              </a:ext>
            </a:extLst>
          </p:cNvPr>
          <p:cNvSpPr/>
          <p:nvPr/>
        </p:nvSpPr>
        <p:spPr>
          <a:xfrm>
            <a:off x="8174720" y="2488275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B78BF7ED-54E2-61B4-7EDC-E1963F957038}"/>
              </a:ext>
            </a:extLst>
          </p:cNvPr>
          <p:cNvSpPr/>
          <p:nvPr/>
        </p:nvSpPr>
        <p:spPr>
          <a:xfrm>
            <a:off x="9635356" y="391580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02226F69-BB32-7D2F-D463-7D9A58DE2100}"/>
              </a:ext>
            </a:extLst>
          </p:cNvPr>
          <p:cNvSpPr/>
          <p:nvPr/>
        </p:nvSpPr>
        <p:spPr>
          <a:xfrm>
            <a:off x="9485900" y="5445224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B3585A8F-D80D-B06F-7838-2DEB6EDD073F}"/>
              </a:ext>
            </a:extLst>
          </p:cNvPr>
          <p:cNvSpPr/>
          <p:nvPr/>
        </p:nvSpPr>
        <p:spPr>
          <a:xfrm>
            <a:off x="10668508" y="5594963"/>
            <a:ext cx="900100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1F6615FB-33FC-D698-7146-E3277700371C}"/>
              </a:ext>
            </a:extLst>
          </p:cNvPr>
          <p:cNvSpPr/>
          <p:nvPr/>
        </p:nvSpPr>
        <p:spPr>
          <a:xfrm>
            <a:off x="7428148" y="3537012"/>
            <a:ext cx="648072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7" name="Sprechblase: rechteckig mit abgerundeten Ecken 16">
            <a:extLst>
              <a:ext uri="{FF2B5EF4-FFF2-40B4-BE49-F238E27FC236}">
                <a16:creationId xmlns:a16="http://schemas.microsoft.com/office/drawing/2014/main" id="{AD0AD8AD-52A2-0BEC-DFDB-DBF344218829}"/>
              </a:ext>
            </a:extLst>
          </p:cNvPr>
          <p:cNvSpPr/>
          <p:nvPr/>
        </p:nvSpPr>
        <p:spPr>
          <a:xfrm>
            <a:off x="6204012" y="3537012"/>
            <a:ext cx="1116124" cy="648072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8" name="Sprechblase: rechteckig mit abgerundeten Ecken 17">
            <a:extLst>
              <a:ext uri="{FF2B5EF4-FFF2-40B4-BE49-F238E27FC236}">
                <a16:creationId xmlns:a16="http://schemas.microsoft.com/office/drawing/2014/main" id="{91665AC0-5CAB-ADAB-3BF2-818D68082828}"/>
              </a:ext>
            </a:extLst>
          </p:cNvPr>
          <p:cNvSpPr/>
          <p:nvPr/>
        </p:nvSpPr>
        <p:spPr>
          <a:xfrm>
            <a:off x="8184232" y="3491354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19" name="Sprechblase: rechteckig mit abgerundeten Ecken 18">
            <a:extLst>
              <a:ext uri="{FF2B5EF4-FFF2-40B4-BE49-F238E27FC236}">
                <a16:creationId xmlns:a16="http://schemas.microsoft.com/office/drawing/2014/main" id="{46D2883A-9634-D0A2-5ED3-01CB0B2DB196}"/>
              </a:ext>
            </a:extLst>
          </p:cNvPr>
          <p:cNvSpPr/>
          <p:nvPr/>
        </p:nvSpPr>
        <p:spPr>
          <a:xfrm>
            <a:off x="7473368" y="4016746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0" name="Sprechblase: rechteckig mit abgerundeten Ecken 19">
            <a:extLst>
              <a:ext uri="{FF2B5EF4-FFF2-40B4-BE49-F238E27FC236}">
                <a16:creationId xmlns:a16="http://schemas.microsoft.com/office/drawing/2014/main" id="{EF52ACE4-9FC2-B34D-AC41-309F480F080E}"/>
              </a:ext>
            </a:extLst>
          </p:cNvPr>
          <p:cNvSpPr/>
          <p:nvPr/>
        </p:nvSpPr>
        <p:spPr>
          <a:xfrm>
            <a:off x="5744961" y="4330600"/>
            <a:ext cx="738082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1" name="Sprechblase: rechteckig mit abgerundeten Ecken 20">
            <a:extLst>
              <a:ext uri="{FF2B5EF4-FFF2-40B4-BE49-F238E27FC236}">
                <a16:creationId xmlns:a16="http://schemas.microsoft.com/office/drawing/2014/main" id="{496B9112-28AD-918D-FD3F-888604E55C87}"/>
              </a:ext>
            </a:extLst>
          </p:cNvPr>
          <p:cNvSpPr/>
          <p:nvPr/>
        </p:nvSpPr>
        <p:spPr>
          <a:xfrm>
            <a:off x="6500854" y="4619363"/>
            <a:ext cx="841294" cy="41198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2" name="Sprechblase: rechteckig mit abgerundeten Ecken 21">
            <a:extLst>
              <a:ext uri="{FF2B5EF4-FFF2-40B4-BE49-F238E27FC236}">
                <a16:creationId xmlns:a16="http://schemas.microsoft.com/office/drawing/2014/main" id="{3CDBC750-CFA7-198B-A2D4-B203F7A30465}"/>
              </a:ext>
            </a:extLst>
          </p:cNvPr>
          <p:cNvSpPr/>
          <p:nvPr/>
        </p:nvSpPr>
        <p:spPr>
          <a:xfrm>
            <a:off x="7391377" y="4560100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3" name="Sprechblase: rechteckig mit abgerundeten Ecken 22">
            <a:extLst>
              <a:ext uri="{FF2B5EF4-FFF2-40B4-BE49-F238E27FC236}">
                <a16:creationId xmlns:a16="http://schemas.microsoft.com/office/drawing/2014/main" id="{23128A4C-575F-7F2B-A70E-38360CFECDBD}"/>
              </a:ext>
            </a:extLst>
          </p:cNvPr>
          <p:cNvSpPr/>
          <p:nvPr/>
        </p:nvSpPr>
        <p:spPr>
          <a:xfrm>
            <a:off x="8262388" y="3949735"/>
            <a:ext cx="721614" cy="24183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4" name="Sprechblase: rechteckig mit abgerundeten Ecken 23">
            <a:extLst>
              <a:ext uri="{FF2B5EF4-FFF2-40B4-BE49-F238E27FC236}">
                <a16:creationId xmlns:a16="http://schemas.microsoft.com/office/drawing/2014/main" id="{D9F71931-E278-4791-72FF-80981E988F11}"/>
              </a:ext>
            </a:extLst>
          </p:cNvPr>
          <p:cNvSpPr/>
          <p:nvPr/>
        </p:nvSpPr>
        <p:spPr>
          <a:xfrm>
            <a:off x="8211450" y="4577551"/>
            <a:ext cx="772552" cy="439201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6" name="Sprechblase: rechteckig mit abgerundeten Ecken 25">
            <a:extLst>
              <a:ext uri="{FF2B5EF4-FFF2-40B4-BE49-F238E27FC236}">
                <a16:creationId xmlns:a16="http://schemas.microsoft.com/office/drawing/2014/main" id="{6984EE39-441C-1B66-15F5-9EDB3E2B89A7}"/>
              </a:ext>
            </a:extLst>
          </p:cNvPr>
          <p:cNvSpPr/>
          <p:nvPr/>
        </p:nvSpPr>
        <p:spPr>
          <a:xfrm>
            <a:off x="5645950" y="1861773"/>
            <a:ext cx="936104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7" name="Sprechblase: rechteckig mit abgerundeten Ecken 26">
            <a:extLst>
              <a:ext uri="{FF2B5EF4-FFF2-40B4-BE49-F238E27FC236}">
                <a16:creationId xmlns:a16="http://schemas.microsoft.com/office/drawing/2014/main" id="{5C956311-80FD-DCDE-AB55-810ADC8BF034}"/>
              </a:ext>
            </a:extLst>
          </p:cNvPr>
          <p:cNvSpPr/>
          <p:nvPr/>
        </p:nvSpPr>
        <p:spPr>
          <a:xfrm>
            <a:off x="7428149" y="1957098"/>
            <a:ext cx="936104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8" name="Sprechblase: rechteckig mit abgerundeten Ecken 27">
            <a:extLst>
              <a:ext uri="{FF2B5EF4-FFF2-40B4-BE49-F238E27FC236}">
                <a16:creationId xmlns:a16="http://schemas.microsoft.com/office/drawing/2014/main" id="{BFAD2CDD-B94E-2E91-9F4B-96D12FF87B27}"/>
              </a:ext>
            </a:extLst>
          </p:cNvPr>
          <p:cNvSpPr/>
          <p:nvPr/>
        </p:nvSpPr>
        <p:spPr>
          <a:xfrm>
            <a:off x="6420036" y="2553996"/>
            <a:ext cx="1097355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29" name="Sprechblase: rechteckig mit abgerundeten Ecken 28">
            <a:extLst>
              <a:ext uri="{FF2B5EF4-FFF2-40B4-BE49-F238E27FC236}">
                <a16:creationId xmlns:a16="http://schemas.microsoft.com/office/drawing/2014/main" id="{92AD9CB4-4398-4066-415F-5422C54DF2D7}"/>
              </a:ext>
            </a:extLst>
          </p:cNvPr>
          <p:cNvSpPr/>
          <p:nvPr/>
        </p:nvSpPr>
        <p:spPr>
          <a:xfrm>
            <a:off x="3538725" y="5283195"/>
            <a:ext cx="794070" cy="43732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0" name="Sprechblase: rechteckig mit abgerundeten Ecken 29">
            <a:extLst>
              <a:ext uri="{FF2B5EF4-FFF2-40B4-BE49-F238E27FC236}">
                <a16:creationId xmlns:a16="http://schemas.microsoft.com/office/drawing/2014/main" id="{61BAE283-83E0-C0A4-F3B3-C1EB2DE093F2}"/>
              </a:ext>
            </a:extLst>
          </p:cNvPr>
          <p:cNvSpPr/>
          <p:nvPr/>
        </p:nvSpPr>
        <p:spPr>
          <a:xfrm>
            <a:off x="4630402" y="5325788"/>
            <a:ext cx="833744" cy="474576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1" name="Sprechblase: rechteckig mit abgerundeten Ecken 30">
            <a:extLst>
              <a:ext uri="{FF2B5EF4-FFF2-40B4-BE49-F238E27FC236}">
                <a16:creationId xmlns:a16="http://schemas.microsoft.com/office/drawing/2014/main" id="{BBACF09B-B0CE-3999-14B1-A097DE6F0BA7}"/>
              </a:ext>
            </a:extLst>
          </p:cNvPr>
          <p:cNvSpPr/>
          <p:nvPr/>
        </p:nvSpPr>
        <p:spPr>
          <a:xfrm>
            <a:off x="3935760" y="5949280"/>
            <a:ext cx="1076371" cy="616314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2" name="Sprechblase: rechteckig mit abgerundeten Ecken 31">
            <a:extLst>
              <a:ext uri="{FF2B5EF4-FFF2-40B4-BE49-F238E27FC236}">
                <a16:creationId xmlns:a16="http://schemas.microsoft.com/office/drawing/2014/main" id="{9AFCCCAD-A34D-1901-A84B-56E59D7661C3}"/>
              </a:ext>
            </a:extLst>
          </p:cNvPr>
          <p:cNvSpPr/>
          <p:nvPr/>
        </p:nvSpPr>
        <p:spPr>
          <a:xfrm>
            <a:off x="3251684" y="3579426"/>
            <a:ext cx="870316" cy="325025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3" name="Sprechblase: rechteckig mit abgerundeten Ecken 32">
            <a:extLst>
              <a:ext uri="{FF2B5EF4-FFF2-40B4-BE49-F238E27FC236}">
                <a16:creationId xmlns:a16="http://schemas.microsoft.com/office/drawing/2014/main" id="{0FCAB07C-5208-BE85-9DD5-58C291A52D46}"/>
              </a:ext>
            </a:extLst>
          </p:cNvPr>
          <p:cNvSpPr/>
          <p:nvPr/>
        </p:nvSpPr>
        <p:spPr>
          <a:xfrm>
            <a:off x="3143672" y="4049967"/>
            <a:ext cx="900100" cy="389753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4" name="Sprechblase: rechteckig mit abgerundeten Ecken 33">
            <a:extLst>
              <a:ext uri="{FF2B5EF4-FFF2-40B4-BE49-F238E27FC236}">
                <a16:creationId xmlns:a16="http://schemas.microsoft.com/office/drawing/2014/main" id="{2A136D00-7787-5002-81AD-E99E50DFE89A}"/>
              </a:ext>
            </a:extLst>
          </p:cNvPr>
          <p:cNvSpPr/>
          <p:nvPr/>
        </p:nvSpPr>
        <p:spPr>
          <a:xfrm>
            <a:off x="4240150" y="3190672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5" name="Sprechblase: rechteckig mit abgerundeten Ecken 34">
            <a:extLst>
              <a:ext uri="{FF2B5EF4-FFF2-40B4-BE49-F238E27FC236}">
                <a16:creationId xmlns:a16="http://schemas.microsoft.com/office/drawing/2014/main" id="{1B1E11E5-A0D2-9FB0-4F9D-D235A9B7B905}"/>
              </a:ext>
            </a:extLst>
          </p:cNvPr>
          <p:cNvSpPr/>
          <p:nvPr/>
        </p:nvSpPr>
        <p:spPr>
          <a:xfrm>
            <a:off x="4300318" y="384626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6" name="Sprechblase: rechteckig mit abgerundeten Ecken 35">
            <a:extLst>
              <a:ext uri="{FF2B5EF4-FFF2-40B4-BE49-F238E27FC236}">
                <a16:creationId xmlns:a16="http://schemas.microsoft.com/office/drawing/2014/main" id="{04EBDBB5-AAF2-4365-A560-749814320A0E}"/>
              </a:ext>
            </a:extLst>
          </p:cNvPr>
          <p:cNvSpPr/>
          <p:nvPr/>
        </p:nvSpPr>
        <p:spPr>
          <a:xfrm>
            <a:off x="3483357" y="4508724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7" name="Sprechblase: rechteckig mit abgerundeten Ecken 36">
            <a:extLst>
              <a:ext uri="{FF2B5EF4-FFF2-40B4-BE49-F238E27FC236}">
                <a16:creationId xmlns:a16="http://schemas.microsoft.com/office/drawing/2014/main" id="{6EA0D686-6033-2045-F825-850AEA42707C}"/>
              </a:ext>
            </a:extLst>
          </p:cNvPr>
          <p:cNvSpPr/>
          <p:nvPr/>
        </p:nvSpPr>
        <p:spPr>
          <a:xfrm>
            <a:off x="4655362" y="442319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8" name="Sprechblase: rechteckig mit abgerundeten Ecken 37">
            <a:extLst>
              <a:ext uri="{FF2B5EF4-FFF2-40B4-BE49-F238E27FC236}">
                <a16:creationId xmlns:a16="http://schemas.microsoft.com/office/drawing/2014/main" id="{80028098-1101-ECFA-FCD5-B87D5FBD5A6D}"/>
              </a:ext>
            </a:extLst>
          </p:cNvPr>
          <p:cNvSpPr/>
          <p:nvPr/>
        </p:nvSpPr>
        <p:spPr>
          <a:xfrm>
            <a:off x="3214026" y="1994177"/>
            <a:ext cx="1054573" cy="599749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39" name="Sprechblase: rechteckig mit abgerundeten Ecken 38">
            <a:extLst>
              <a:ext uri="{FF2B5EF4-FFF2-40B4-BE49-F238E27FC236}">
                <a16:creationId xmlns:a16="http://schemas.microsoft.com/office/drawing/2014/main" id="{F6DEDA4E-64DA-29D8-FA22-567BCDB4A2F5}"/>
              </a:ext>
            </a:extLst>
          </p:cNvPr>
          <p:cNvSpPr/>
          <p:nvPr/>
        </p:nvSpPr>
        <p:spPr>
          <a:xfrm>
            <a:off x="4516837" y="2577380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0" name="Sprechblase: rechteckig mit abgerundeten Ecken 39">
            <a:extLst>
              <a:ext uri="{FF2B5EF4-FFF2-40B4-BE49-F238E27FC236}">
                <a16:creationId xmlns:a16="http://schemas.microsoft.com/office/drawing/2014/main" id="{FD6C8870-2B10-6F5D-9088-F0B087CD9B7D}"/>
              </a:ext>
            </a:extLst>
          </p:cNvPr>
          <p:cNvSpPr/>
          <p:nvPr/>
        </p:nvSpPr>
        <p:spPr>
          <a:xfrm>
            <a:off x="4362492" y="1897039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1" name="Sprechblase: rechteckig mit abgerundeten Ecken 40">
            <a:extLst>
              <a:ext uri="{FF2B5EF4-FFF2-40B4-BE49-F238E27FC236}">
                <a16:creationId xmlns:a16="http://schemas.microsoft.com/office/drawing/2014/main" id="{6B7F82BA-1D6A-DD34-4AF3-7A356E37E5AB}"/>
              </a:ext>
            </a:extLst>
          </p:cNvPr>
          <p:cNvSpPr/>
          <p:nvPr/>
        </p:nvSpPr>
        <p:spPr>
          <a:xfrm>
            <a:off x="6172314" y="5190477"/>
            <a:ext cx="990588" cy="474577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2" name="Sprechblase: rechteckig mit abgerundeten Ecken 41">
            <a:extLst>
              <a:ext uri="{FF2B5EF4-FFF2-40B4-BE49-F238E27FC236}">
                <a16:creationId xmlns:a16="http://schemas.microsoft.com/office/drawing/2014/main" id="{B06A8A4F-942D-6C09-0E2A-ED35D18B17F8}"/>
              </a:ext>
            </a:extLst>
          </p:cNvPr>
          <p:cNvSpPr/>
          <p:nvPr/>
        </p:nvSpPr>
        <p:spPr>
          <a:xfrm>
            <a:off x="7642887" y="5991309"/>
            <a:ext cx="1277369" cy="604858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3" name="Sprechblase: rechteckig mit abgerundeten Ecken 42">
            <a:extLst>
              <a:ext uri="{FF2B5EF4-FFF2-40B4-BE49-F238E27FC236}">
                <a16:creationId xmlns:a16="http://schemas.microsoft.com/office/drawing/2014/main" id="{00E7DCD9-91A3-11DE-E7E7-95BC81629D4B}"/>
              </a:ext>
            </a:extLst>
          </p:cNvPr>
          <p:cNvSpPr/>
          <p:nvPr/>
        </p:nvSpPr>
        <p:spPr>
          <a:xfrm>
            <a:off x="6146305" y="5802936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  <p:sp>
        <p:nvSpPr>
          <p:cNvPr id="45" name="Sprechblase: rechteckig mit abgerundeten Ecken 44">
            <a:extLst>
              <a:ext uri="{FF2B5EF4-FFF2-40B4-BE49-F238E27FC236}">
                <a16:creationId xmlns:a16="http://schemas.microsoft.com/office/drawing/2014/main" id="{86BFEB42-D012-E2C1-77FB-CF04092B4A6B}"/>
              </a:ext>
            </a:extLst>
          </p:cNvPr>
          <p:cNvSpPr/>
          <p:nvPr/>
        </p:nvSpPr>
        <p:spPr>
          <a:xfrm>
            <a:off x="8039818" y="5316308"/>
            <a:ext cx="1042607" cy="540060"/>
          </a:xfrm>
          <a:prstGeom prst="wedgeRoundRectCallo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spcBef>
                <a:spcPts val="400"/>
              </a:spcBef>
            </a:pP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229854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22CE3D7-0907-4C82-A33A-EBCBDE16D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000" y="6624003"/>
            <a:ext cx="2520000" cy="123111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3031D7-85D6-4489-B58A-B201F314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5938" y="6624003"/>
            <a:ext cx="360000" cy="123111"/>
          </a:xfrm>
        </p:spPr>
        <p:txBody>
          <a:bodyPr/>
          <a:lstStyle/>
          <a:p>
            <a:fld id="{A23EFE9F-4D33-41B3-84A5-6EEC9130FBF4}" type="slidenum">
              <a:rPr lang="de-DE"/>
              <a:pPr/>
              <a:t>3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3EE45FF-3C38-48D9-A5AA-218445E615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E5C009-C941-4ED8-8EA8-CDBCA669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5443-03F0-4EE0-9EEC-CFA6E4749F23}" type="datetime1">
              <a:rPr lang="de-DE"/>
              <a:pPr/>
              <a:t>31.10.2024</a:t>
            </a:fld>
            <a:endParaRPr lang="de-DE" dirty="0"/>
          </a:p>
        </p:txBody>
      </p:sp>
      <p:graphicFrame>
        <p:nvGraphicFramePr>
          <p:cNvPr id="2" name="Tabelle 5">
            <a:extLst>
              <a:ext uri="{FF2B5EF4-FFF2-40B4-BE49-F238E27FC236}">
                <a16:creationId xmlns:a16="http://schemas.microsoft.com/office/drawing/2014/main" id="{B3FAA557-5306-9F78-1C30-DB6037F9F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079303"/>
              </p:ext>
            </p:extLst>
          </p:nvPr>
        </p:nvGraphicFramePr>
        <p:xfrm>
          <a:off x="83332" y="110886"/>
          <a:ext cx="12061340" cy="666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335">
                  <a:extLst>
                    <a:ext uri="{9D8B030D-6E8A-4147-A177-3AD203B41FA5}">
                      <a16:colId xmlns:a16="http://schemas.microsoft.com/office/drawing/2014/main" val="419426769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098787048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549459222"/>
                    </a:ext>
                  </a:extLst>
                </a:gridCol>
                <a:gridCol w="3015335">
                  <a:extLst>
                    <a:ext uri="{9D8B030D-6E8A-4147-A177-3AD203B41FA5}">
                      <a16:colId xmlns:a16="http://schemas.microsoft.com/office/drawing/2014/main" val="3157334646"/>
                    </a:ext>
                  </a:extLst>
                </a:gridCol>
              </a:tblGrid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Retro - Case Study Workshop</a:t>
                      </a:r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Preparation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Implementation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Follow-</a:t>
                      </a:r>
                      <a:r>
                        <a:rPr lang="de-DE" dirty="0" err="1"/>
                        <a:t>up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the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workshop</a:t>
                      </a:r>
                      <a:endParaRPr lang="de-DE" dirty="0"/>
                    </a:p>
                  </a:txBody>
                  <a:tcPr anchor="ctr">
                    <a:solidFill>
                      <a:srgbClr val="FF47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85735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retained?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24787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should be retained?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18566"/>
                  </a:ext>
                </a:extLst>
              </a:tr>
              <a:tr h="1666622">
                <a:tc>
                  <a:txBody>
                    <a:bodyPr/>
                    <a:lstStyle/>
                    <a:p>
                      <a:pPr algn="ctr"/>
                      <a:r>
                        <a:rPr lang="en-US" sz="2263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do I wish for the future?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68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0641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f811e4a28ed3651de8176708b32bdd37e69d2b3"/>
  <p:tag name="PRESGUID" val="b5bfd24a-456a-4e88-980e-21ab1bbbd866"/>
  <p:tag name="THINKCELLUNDODONOTDELETE" val="0"/>
  <p:tag name="MIO_CHANGETRACKING" val="true"/>
  <p:tag name="EMPOWERCHARTSPROPERTIES_B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gAAAAAAAAAFAAAACQAAAF9pZD0kLl9pZAEDAAAAAAADAAAAAQADAAAAIwAAAENvbWJpSW5kZXg9JC5OYW1lICsgJ18nICsgJC5WZXJzaW9uAQQAAAAAAAQAAAABAAQ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IAAAAAAAAAAwAAAAMAAAAA/////wQAJwwAAAAAAAAAAAAAIAD///////////////8AAAD///////////////8DAAAAAwD///////8DAAAAAw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I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QAAAACABAAC6Kbh6YBP/5ElazO/tYf7SIFAAAAAAADAAAAAwADAAAAAQADAAAAAwD///////8DAAAAAAD///////8DAAIA////////BAAAAAMAEAALx+Hem9a+wU6mbPoICdvOCAUAAAABAAMAAAAAAAMAAAAC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////8EACAMAAAAAAAAAAAAACAB////////////////AAAA////////////////BAAAAAMA////////BA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QAgAf///////////////wAADv///////wQ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IAAQEDAAAAAgD///////8aAAZMaW5rZWRTaGFwZXNEYXRhUHJvcGVydHlfMAUAAAAAAAQAAAADAAQAAAABAAMAAgEDAAAAAwD///////8lAAZMaW5rZWRTaGFwZVByZXNlbnRhdGlvblNldHRpbmdzRGF0YV8wBQAAAAEABAAAAAAABAAAAAIABA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/////AgC3DgAAAAAAAAAAAAD/////gwCDAAAABV9pZAAQAAAABKKbh6YBP/5ElazO/tYf7SIDRGF0YQAbAAAABExpbmtlZFNoYXBlRGF0YQAFAAAAAAACTmFtZQAZAAAATGlua2VkU2hhcGVzRGF0YVByb3BlcnR5ABBWZXJzaW9uAAAAAAAJTGFzdFdyaXRlAOe+ly56AQAAAAEA/////50AnQAAAAVfaWQAEAAAAATH4d6b1r7BTqZs+ggJ284IA0RhdGEAKgAAAAhQcmVzZW50YXRpb25TY2FubmVkRm9yTGlua2VkU2hhcGVzAAEAAk5hbWUAJAAAAExpbmtlZFNoYXBlUHJlc2VudGF0aW9uU2V0dGluZ3NEYXRhABBWZXJzaW9uAAAAAAAJTGFzdFdyaXRlAAK/ly56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B_LENGTH" val="24576"/>
  <p:tag name="MIO_PRESENTATION_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Vertraulichkeitshinweis;Vertraulichkeitshinweis"/>
  <p:tag name="MIO_USER_INPUT_LANGUAGE" val="de-DE"/>
  <p:tag name="MIO_USER_INPUT_OPTIONS" val="Vertrauliche Präsentation;Interne Präsentation;Öffentliche Präsentati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Confidentiality notice;Confidentiality notice"/>
  <p:tag name="MIO_USER_INPUT_LANGUAGE" val="en-US"/>
  <p:tag name="MIO_USER_INPUT_OPTIONS" val="Confidential presentation;Internal presentation;Public presentati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tatus;Status"/>
  <p:tag name="MIO_USER_INPUT_LANGUAGE" val="de-DE"/>
  <p:tag name="MIO_USER_INPUT_OPTIONS" val="Entwurf;Fina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Vertraulichkeitshinweis;Vertraulichkeitshinweis"/>
  <p:tag name="MIO_USER_INPUT_LANGUAGE" val="de-DE"/>
  <p:tag name="MIO_USER_INPUT_OPTIONS" val="Vertrauliche Präsentation;Interne Präsentation;Öffentliche Präsentati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Status;Status"/>
  <p:tag name="MIO_USER_INPUT_LANGUAGE" val="en-US"/>
  <p:tag name="MIO_USER_INPUT_OPTIONS" val="Draft;Fina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USER_INPUT_REQUIRED" val="Confidentiality notice;Confidentiality notice"/>
  <p:tag name="MIO_USER_INPUT_LANGUAGE" val="en-US"/>
  <p:tag name="MIO_USER_INPUT_OPTIONS" val="Confidential presentation;Internal presentation;Public presenta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RESI_FIRST_SLIDENUMBER" val="1"/>
  <p:tag name="MIO_HDS" val="True"/>
  <p:tag name="MIO_EKGUID" val="b9b50a15-64be-47ee-8038-e1836754767c"/>
  <p:tag name="MIO_UPDATE" val="True"/>
  <p:tag name="MIO_DBID" val="1543FCD0-3ED4-46DE-BEE6-FD1973F17D7E"/>
  <p:tag name="MIO_OBJECTNAME" val="wdp - 16:9"/>
  <p:tag name="MIO_LASTEDITORNAME" val="veren "/>
  <p:tag name="MIO_SHOW_DATE" val="True"/>
  <p:tag name="MIO_SHOW_FOOTER" val="True"/>
  <p:tag name="MIO_SHOW_PAGENUMBER" val="True"/>
  <p:tag name="MIO_AVOID_BLANK_LAYOUT" val="False"/>
  <p:tag name="MIO_CD_LAYOUT_VALID_AREA" val="False"/>
  <p:tag name="MIO_EMBED_FONT" val="False"/>
  <p:tag name="MIO_MATCH_COLOR_SCHEME" val="False"/>
  <p:tag name="MIO_FALLBACK_LAYOUT" val="17"/>
  <p:tag name="MIO_NUMBER_OF_VALID_LAYOUTS" val="19"/>
  <p:tag name="MIO_VERSION" val="28.11.2022 10:51:12"/>
  <p:tag name="MIO_SKIPVERSION" val="01.01.0001 00:00:00"/>
  <p:tag name="MIO_LASTDOWNLOADED" val="25.05.2023 15:31:43.841"/>
  <p:tag name="MIO_CDID" val="1a3eb06c-7f2a-4d28-a832-d6a3de7484c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wdp 16:9">
  <a:themeElements>
    <a:clrScheme name="wdp - 16-9">
      <a:dk1>
        <a:srgbClr val="000000"/>
      </a:dk1>
      <a:lt1>
        <a:sysClr val="window" lastClr="FFFFFF"/>
      </a:lt1>
      <a:dk2>
        <a:srgbClr val="FF4742"/>
      </a:dk2>
      <a:lt2>
        <a:srgbClr val="E9E9E9"/>
      </a:lt2>
      <a:accent1>
        <a:srgbClr val="466770"/>
      </a:accent1>
      <a:accent2>
        <a:srgbClr val="B9C5CA"/>
      </a:accent2>
      <a:accent3>
        <a:srgbClr val="87A4AB"/>
      </a:accent3>
      <a:accent4>
        <a:srgbClr val="88E6DA"/>
      </a:accent4>
      <a:accent5>
        <a:srgbClr val="41B9AA"/>
      </a:accent5>
      <a:accent6>
        <a:srgbClr val="FEDA85"/>
      </a:accent6>
      <a:hlink>
        <a:srgbClr val="FF4742"/>
      </a:hlink>
      <a:folHlink>
        <a:srgbClr val="FFBDB8"/>
      </a:folHlink>
    </a:clrScheme>
    <a:fontScheme name="wdp-DD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 defTabSz="540000">
          <a:spcBef>
            <a:spcPts val="400"/>
          </a:spcBef>
          <a:defRPr sz="11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rgbClr val="90909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540000">
          <a:spcBef>
            <a:spcPts val="400"/>
          </a:spcBef>
          <a:defRPr sz="1100" dirty="0">
            <a:solidFill>
              <a:schemeClr val="tx1"/>
            </a:solidFill>
          </a:defRPr>
        </a:defPPr>
      </a:lstStyle>
    </a:txDef>
  </a:objectDefaults>
  <a:extraClrSchemeLst/>
  <a:custClrLst>
    <a:custClr name="Rot">
      <a:srgbClr val="FF4742"/>
    </a:custClr>
    <a:custClr name="Rose">
      <a:srgbClr val="FFBDB8"/>
    </a:custClr>
    <a:custClr name="Weiss">
      <a:srgbClr val="FFFFFF"/>
    </a:custClr>
    <a:custClr name="Gelb">
      <a:srgbClr val="F4CA42"/>
    </a:custClr>
    <a:custClr name="Gruen">
      <a:srgbClr val="78BC3D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Nachtblau">
      <a:srgbClr val="284048"/>
    </a:custClr>
    <a:custClr name="Dunkelblau">
      <a:srgbClr val="33525C"/>
    </a:custClr>
    <a:custClr name="Blau">
      <a:srgbClr val="466770"/>
    </a:custClr>
    <a:custClr name="Mittelblau">
      <a:srgbClr val="6C9098"/>
    </a:custClr>
    <a:custClr name="Hellblau">
      <a:srgbClr val="B9C5CA"/>
    </a:custClr>
    <a:custClr name="Superhelles Blau">
      <a:srgbClr val="CAD3D6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Anthrazit">
      <a:srgbClr val="474747"/>
    </a:custClr>
    <a:custClr name="Dunkelgrau">
      <a:srgbClr val="909090"/>
    </a:custClr>
    <a:custClr name="Grau">
      <a:srgbClr val="DADADA"/>
    </a:custClr>
    <a:custClr name="Hellgrau">
      <a:srgbClr val="E9E9E9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Weiss">
      <a:srgbClr val="FFFFFF"/>
    </a:custClr>
    <a:custClr name="Diagramm1">
      <a:srgbClr val="33525C"/>
    </a:custClr>
    <a:custClr name="Diagramm2">
      <a:srgbClr val="507680"/>
    </a:custClr>
    <a:custClr name="Diagramm3">
      <a:srgbClr val="87A4AB"/>
    </a:custClr>
    <a:custClr name="Diagramm4">
      <a:srgbClr val="D0D7DA"/>
    </a:custClr>
    <a:custClr name="Diagramm5">
      <a:srgbClr val="88E6DA"/>
    </a:custClr>
    <a:custClr name="Diagramm6">
      <a:srgbClr val="41B9AA"/>
    </a:custClr>
    <a:custClr name="Diagramm7">
      <a:srgbClr val="FEDA85"/>
    </a:custClr>
    <a:custClr name="Diagramm8">
      <a:srgbClr val="FFBDB8"/>
    </a:custClr>
  </a:custClrLst>
  <a:extLst>
    <a:ext uri="{05A4C25C-085E-4340-85A3-A5531E510DB2}">
      <thm15:themeFamily xmlns:thm15="http://schemas.microsoft.com/office/thememl/2012/main" name="Default Theme.pptx" id="{783FE310-47E2-444C-81F0-43F2A5DB8BE1}" vid="{5FBA9638-1BB0-4B70-AC2E-3F8C2261367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432</Words>
  <Application>Microsoft Office PowerPoint</Application>
  <PresentationFormat>Breitbild</PresentationFormat>
  <Paragraphs>67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4" baseType="lpstr">
      <vt:lpstr>Arial</vt:lpstr>
      <vt:lpstr>Calibri</vt:lpstr>
      <vt:lpstr>Courier New</vt:lpstr>
      <vt:lpstr>Franklin Gothic Book</vt:lpstr>
      <vt:lpstr>Segoe UI</vt:lpstr>
      <vt:lpstr>Segoe UI Light</vt:lpstr>
      <vt:lpstr>Segoe UI Semibold</vt:lpstr>
      <vt:lpstr>Symbol</vt:lpstr>
      <vt:lpstr>Unit-Light</vt:lpstr>
      <vt:lpstr>Wingdings</vt:lpstr>
      <vt:lpstr>wdp 16:9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Verena Kohl</dc:creator>
  <cp:lastModifiedBy>Anna Brenig</cp:lastModifiedBy>
  <cp:revision>12</cp:revision>
  <cp:lastPrinted>2017-01-30T11:09:31Z</cp:lastPrinted>
  <dcterms:created xsi:type="dcterms:W3CDTF">2022-05-23T08:54:40Z</dcterms:created>
  <dcterms:modified xsi:type="dcterms:W3CDTF">2024-10-31T13:43:29Z</dcterms:modified>
</cp:coreProperties>
</file>